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02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80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98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00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48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88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98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6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1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B696D-8B32-4BA7-A1EC-6F5350924B06}" type="datetimeFigureOut">
              <a:rPr lang="pl-PL" smtClean="0"/>
              <a:t>2017-02-24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FAAF2-E9AE-463B-8C89-A07F9873BD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07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176052" y="178713"/>
            <a:ext cx="633385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l-PL" sz="3600" dirty="0" smtClean="0">
                <a:solidFill>
                  <a:srgbClr val="454B4B"/>
                </a:solidFill>
              </a:rPr>
              <a:t>Poziom kontraktacji </a:t>
            </a:r>
            <a:r>
              <a:rPr lang="pl-PL" sz="3600" dirty="0">
                <a:solidFill>
                  <a:srgbClr val="454B4B"/>
                </a:solidFill>
              </a:rPr>
              <a:t>P</a:t>
            </a:r>
            <a:r>
              <a:rPr lang="pl-PL" sz="3600" dirty="0" smtClean="0">
                <a:solidFill>
                  <a:srgbClr val="454B4B"/>
                </a:solidFill>
              </a:rPr>
              <a:t>rojektów ZIT</a:t>
            </a:r>
            <a:endParaRPr lang="pl-PL" sz="3600" dirty="0">
              <a:solidFill>
                <a:srgbClr val="454B4B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183077" y="1031401"/>
          <a:ext cx="11706668" cy="5356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9170">
                  <a:extLst>
                    <a:ext uri="{9D8B030D-6E8A-4147-A177-3AD203B41FA5}">
                      <a16:colId xmlns:a16="http://schemas.microsoft.com/office/drawing/2014/main" val="136638122"/>
                    </a:ext>
                  </a:extLst>
                </a:gridCol>
                <a:gridCol w="2556553">
                  <a:extLst>
                    <a:ext uri="{9D8B030D-6E8A-4147-A177-3AD203B41FA5}">
                      <a16:colId xmlns:a16="http://schemas.microsoft.com/office/drawing/2014/main" val="2144653607"/>
                    </a:ext>
                  </a:extLst>
                </a:gridCol>
                <a:gridCol w="1702196">
                  <a:extLst>
                    <a:ext uri="{9D8B030D-6E8A-4147-A177-3AD203B41FA5}">
                      <a16:colId xmlns:a16="http://schemas.microsoft.com/office/drawing/2014/main" val="2932240106"/>
                    </a:ext>
                  </a:extLst>
                </a:gridCol>
                <a:gridCol w="2556553">
                  <a:extLst>
                    <a:ext uri="{9D8B030D-6E8A-4147-A177-3AD203B41FA5}">
                      <a16:colId xmlns:a16="http://schemas.microsoft.com/office/drawing/2014/main" val="96718766"/>
                    </a:ext>
                  </a:extLst>
                </a:gridCol>
                <a:gridCol w="1702196">
                  <a:extLst>
                    <a:ext uri="{9D8B030D-6E8A-4147-A177-3AD203B41FA5}">
                      <a16:colId xmlns:a16="http://schemas.microsoft.com/office/drawing/2014/main" val="2613025469"/>
                    </a:ext>
                  </a:extLst>
                </a:gridCol>
              </a:tblGrid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Poddziałanie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54B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Alokacja [PLN]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89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Liczba Umów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73A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Dofinansowanie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UE z Umów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73A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Udział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73A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78348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RPPM.02.04.02</a:t>
                      </a:r>
                    </a:p>
                  </a:txBody>
                  <a:tcPr marL="9525" marR="9525" marT="9525" marB="0" anchor="ctr"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32 336 065</a:t>
                      </a:r>
                    </a:p>
                  </a:txBody>
                  <a:tcPr marL="9525" marR="85725" marT="9525" marB="0" anchor="ctr"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127456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RPPM.05.01.01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108 347 510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19 156 466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17,68%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148588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RPPM.05.02.01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51 486 902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119989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RPPM.05.04.01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7 265 201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727355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RPPM.06.01.01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59 853 164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10 126 332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16,92%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460492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RPPM.06.02.01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20 257 997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2 950 119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14,56%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00682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RPPM.06.03.01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17 955 949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441159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RPPM.07.01.01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28 506 486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527011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RPPM.08.01.01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170 105 538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768159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RPPM.09.01.01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237 688 849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13 509 711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5,68%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647515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RPPM.09.02.01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62 155 922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966950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RPPM.10.01.01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203 059 113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22 642 343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11,15%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541906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RPPM.10.05.01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51 924 011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55 704 369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107,28%</a:t>
                      </a:r>
                    </a:p>
                  </a:txBody>
                  <a:tcPr marL="9525" marR="85725" marT="9525" marB="0" anchor="ctr"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827360"/>
                  </a:ext>
                </a:extLst>
              </a:tr>
              <a:tr h="357089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 smtClean="0">
                          <a:solidFill>
                            <a:srgbClr val="0089B3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  <a:endParaRPr lang="pl-PL" sz="1400" b="0" i="0" u="none" strike="noStrike" dirty="0">
                        <a:solidFill>
                          <a:srgbClr val="0089B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1 050 942 </a:t>
                      </a:r>
                      <a:r>
                        <a:rPr lang="pl-PL" sz="14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  <a:endParaRPr lang="pl-PL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124 089 340</a:t>
                      </a:r>
                    </a:p>
                  </a:txBody>
                  <a:tcPr marL="9525" marR="857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11,81%</a:t>
                      </a:r>
                    </a:p>
                  </a:txBody>
                  <a:tcPr marL="9525" marR="857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476769"/>
                  </a:ext>
                </a:extLst>
              </a:tr>
            </a:tbl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186658" y="307663"/>
            <a:ext cx="762906" cy="181554"/>
            <a:chOff x="186658" y="307663"/>
            <a:chExt cx="762906" cy="181554"/>
          </a:xfrm>
        </p:grpSpPr>
        <p:sp>
          <p:nvSpPr>
            <p:cNvPr id="10" name="Owal 9"/>
            <p:cNvSpPr/>
            <p:nvPr/>
          </p:nvSpPr>
          <p:spPr>
            <a:xfrm>
              <a:off x="478111" y="309217"/>
              <a:ext cx="180000" cy="180000"/>
            </a:xfrm>
            <a:prstGeom prst="ellipse">
              <a:avLst/>
            </a:prstGeom>
            <a:solidFill>
              <a:srgbClr val="0089B3"/>
            </a:solidFill>
            <a:ln>
              <a:solidFill>
                <a:srgbClr val="0089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Owal 10"/>
            <p:cNvSpPr/>
            <p:nvPr/>
          </p:nvSpPr>
          <p:spPr>
            <a:xfrm>
              <a:off x="769564" y="307663"/>
              <a:ext cx="180000" cy="180000"/>
            </a:xfrm>
            <a:prstGeom prst="ellipse">
              <a:avLst/>
            </a:prstGeom>
            <a:solidFill>
              <a:srgbClr val="73A000"/>
            </a:solidFill>
            <a:ln>
              <a:solidFill>
                <a:srgbClr val="73A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Owal 11"/>
            <p:cNvSpPr/>
            <p:nvPr/>
          </p:nvSpPr>
          <p:spPr>
            <a:xfrm>
              <a:off x="186658" y="309217"/>
              <a:ext cx="180000" cy="180000"/>
            </a:xfrm>
            <a:prstGeom prst="ellipse">
              <a:avLst/>
            </a:prstGeom>
            <a:solidFill>
              <a:srgbClr val="454B4B"/>
            </a:solidFill>
            <a:ln>
              <a:solidFill>
                <a:srgbClr val="45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711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Panoramiczny</PresentationFormat>
  <Paragraphs>76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Erhard Marcin</dc:creator>
  <cp:lastModifiedBy>Erhard Marcin</cp:lastModifiedBy>
  <cp:revision>1</cp:revision>
  <dcterms:created xsi:type="dcterms:W3CDTF">2017-02-24T10:33:13Z</dcterms:created>
  <dcterms:modified xsi:type="dcterms:W3CDTF">2017-02-24T10:33:29Z</dcterms:modified>
</cp:coreProperties>
</file>