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524" r:id="rId4"/>
    <p:sldId id="306" r:id="rId5"/>
    <p:sldId id="523" r:id="rId6"/>
    <p:sldId id="541" r:id="rId7"/>
    <p:sldId id="336" r:id="rId8"/>
    <p:sldId id="515" r:id="rId9"/>
    <p:sldId id="542" r:id="rId10"/>
    <p:sldId id="525" r:id="rId11"/>
    <p:sldId id="526" r:id="rId12"/>
    <p:sldId id="543" r:id="rId13"/>
    <p:sldId id="490" r:id="rId14"/>
    <p:sldId id="292" r:id="rId1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E31E24"/>
    <a:srgbClr val="F39314"/>
    <a:srgbClr val="5CB9E7"/>
    <a:srgbClr val="2E3192"/>
    <a:srgbClr val="393185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76712" autoAdjust="0"/>
  </p:normalViewPr>
  <p:slideViewPr>
    <p:cSldViewPr showGuides="1">
      <p:cViewPr varScale="1">
        <p:scale>
          <a:sx n="66" d="100"/>
          <a:sy n="66" d="100"/>
        </p:scale>
        <p:origin x="984" y="58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565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FBBD7-F8F8-48F4-AB92-2ADBB1411097}" type="doc">
      <dgm:prSet loTypeId="urn:microsoft.com/office/officeart/2005/8/layout/hList2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44319E4-8064-4A98-B6CC-55C8B4B08C56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Powiaty</a:t>
          </a:r>
        </a:p>
      </dgm:t>
    </dgm:pt>
    <dgm:pt modelId="{684DB5C8-AEA4-4F4F-93EE-EF274F7DB999}" type="parTrans" cxnId="{E3FC18D2-B502-4C5E-A5FA-DBF23C68C080}">
      <dgm:prSet/>
      <dgm:spPr/>
      <dgm:t>
        <a:bodyPr/>
        <a:lstStyle/>
        <a:p>
          <a:endParaRPr lang="pl-PL"/>
        </a:p>
      </dgm:t>
    </dgm:pt>
    <dgm:pt modelId="{5B53451B-FA73-4AA8-BD25-43DF427415BB}" type="sibTrans" cxnId="{E3FC18D2-B502-4C5E-A5FA-DBF23C68C080}">
      <dgm:prSet/>
      <dgm:spPr/>
      <dgm:t>
        <a:bodyPr/>
        <a:lstStyle/>
        <a:p>
          <a:endParaRPr lang="pl-PL"/>
        </a:p>
      </dgm:t>
    </dgm:pt>
    <dgm:pt modelId="{4BB705D2-957D-451D-AC31-E10C727512DE}">
      <dgm:prSet phldrT="[Tekst]" custT="1"/>
      <dgm:spPr/>
      <dgm:t>
        <a:bodyPr/>
        <a:lstStyle/>
        <a:p>
          <a:pPr>
            <a:lnSpc>
              <a:spcPct val="114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54318EB-C873-4715-ADFB-21D3BBA3B2BB}" type="parTrans" cxnId="{A9020D5A-06DF-4BCF-BD1A-F51055A1F99B}">
      <dgm:prSet/>
      <dgm:spPr/>
      <dgm:t>
        <a:bodyPr/>
        <a:lstStyle/>
        <a:p>
          <a:endParaRPr lang="pl-PL"/>
        </a:p>
      </dgm:t>
    </dgm:pt>
    <dgm:pt modelId="{C3F2F51F-2984-43D3-B67A-4725A1B120AE}" type="sibTrans" cxnId="{A9020D5A-06DF-4BCF-BD1A-F51055A1F99B}">
      <dgm:prSet/>
      <dgm:spPr/>
      <dgm:t>
        <a:bodyPr/>
        <a:lstStyle/>
        <a:p>
          <a:endParaRPr lang="pl-PL"/>
        </a:p>
      </dgm:t>
    </dgm:pt>
    <dgm:pt modelId="{BBD73B11-99C1-4CC6-A8FA-F6E3D66FB064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Uczelnie</a:t>
          </a:r>
        </a:p>
      </dgm:t>
    </dgm:pt>
    <dgm:pt modelId="{E1476DD8-FB8C-497D-B4D0-BEF47F52DF93}" type="parTrans" cxnId="{D0672E12-8F39-41B6-B914-02C32534E84B}">
      <dgm:prSet/>
      <dgm:spPr/>
      <dgm:t>
        <a:bodyPr/>
        <a:lstStyle/>
        <a:p>
          <a:endParaRPr lang="pl-PL"/>
        </a:p>
      </dgm:t>
    </dgm:pt>
    <dgm:pt modelId="{2BD10EB0-3E9D-4B78-8791-0416EC43E1B0}" type="sibTrans" cxnId="{D0672E12-8F39-41B6-B914-02C32534E84B}">
      <dgm:prSet/>
      <dgm:spPr/>
      <dgm:t>
        <a:bodyPr/>
        <a:lstStyle/>
        <a:p>
          <a:endParaRPr lang="pl-PL"/>
        </a:p>
      </dgm:t>
    </dgm:pt>
    <dgm:pt modelId="{134F87AA-286D-4247-840C-5AAE6D9C4677}">
      <dgm:prSet phldrT="[Tekst]" custT="1"/>
      <dgm:spPr/>
      <dgm:t>
        <a:bodyPr/>
        <a:lstStyle/>
        <a:p>
          <a:pPr>
            <a:lnSpc>
              <a:spcPct val="125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spotkania akademickie dla uczniów</a:t>
          </a:r>
        </a:p>
      </dgm:t>
    </dgm:pt>
    <dgm:pt modelId="{0F8096F4-1A40-44B0-8E33-7B7A3624072F}" type="parTrans" cxnId="{4140FABF-11F4-4522-ADA6-9B85D9AC5D61}">
      <dgm:prSet/>
      <dgm:spPr/>
      <dgm:t>
        <a:bodyPr/>
        <a:lstStyle/>
        <a:p>
          <a:endParaRPr lang="pl-PL"/>
        </a:p>
      </dgm:t>
    </dgm:pt>
    <dgm:pt modelId="{73C1EDE3-421F-43FD-86FE-CB4CF2198F5B}" type="sibTrans" cxnId="{4140FABF-11F4-4522-ADA6-9B85D9AC5D61}">
      <dgm:prSet/>
      <dgm:spPr/>
      <dgm:t>
        <a:bodyPr/>
        <a:lstStyle/>
        <a:p>
          <a:endParaRPr lang="pl-PL"/>
        </a:p>
      </dgm:t>
    </dgm:pt>
    <dgm:pt modelId="{4736C89D-6FDA-4BFF-AE67-314A4B3A510B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SWP</a:t>
          </a:r>
        </a:p>
      </dgm:t>
    </dgm:pt>
    <dgm:pt modelId="{52B6C473-179E-48F3-9F5E-CB0B11F59306}" type="parTrans" cxnId="{790326CB-D7AA-4CF4-B5DD-BDDBE062ADA7}">
      <dgm:prSet/>
      <dgm:spPr/>
      <dgm:t>
        <a:bodyPr/>
        <a:lstStyle/>
        <a:p>
          <a:endParaRPr lang="pl-PL"/>
        </a:p>
      </dgm:t>
    </dgm:pt>
    <dgm:pt modelId="{2CE3BA1D-1B1C-4F35-AF45-3C001ABB6AAE}" type="sibTrans" cxnId="{790326CB-D7AA-4CF4-B5DD-BDDBE062ADA7}">
      <dgm:prSet/>
      <dgm:spPr/>
      <dgm:t>
        <a:bodyPr/>
        <a:lstStyle/>
        <a:p>
          <a:endParaRPr lang="pl-PL"/>
        </a:p>
      </dgm:t>
    </dgm:pt>
    <dgm:pt modelId="{0E1B0700-E77F-400A-BA7D-AF751E02D5A9}">
      <dgm:prSet phldrT="[Tekst]" custT="1"/>
      <dgm:spPr>
        <a:noFill/>
      </dgm:spPr>
      <dgm:t>
        <a:bodyPr/>
        <a:lstStyle/>
        <a:p>
          <a:pPr>
            <a:lnSpc>
              <a:spcPct val="125000"/>
            </a:lnSpc>
          </a:pPr>
          <a:r>
            <a:rPr lang="pl-PL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zajęcia pozalekcyjne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D2CDA-7FC7-4995-98B0-02BC74686BDE}" type="parTrans" cxnId="{8BAC9EB5-7D93-429B-A308-1B558DABD49A}">
      <dgm:prSet/>
      <dgm:spPr/>
      <dgm:t>
        <a:bodyPr/>
        <a:lstStyle/>
        <a:p>
          <a:endParaRPr lang="pl-PL"/>
        </a:p>
      </dgm:t>
    </dgm:pt>
    <dgm:pt modelId="{EB9D420C-4E44-4699-A789-548555807DCC}" type="sibTrans" cxnId="{8BAC9EB5-7D93-429B-A308-1B558DABD49A}">
      <dgm:prSet/>
      <dgm:spPr/>
      <dgm:t>
        <a:bodyPr/>
        <a:lstStyle/>
        <a:p>
          <a:endParaRPr lang="pl-PL"/>
        </a:p>
      </dgm:t>
    </dgm:pt>
    <dgm:pt modelId="{881D0C0E-653F-4018-9BBF-B4B9F00DA3A3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pl-PL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sieci współpracy, szkolenia oraz seminaria dla nauczycieli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C6370-8BD2-42C3-962B-B6B492E208DA}" type="parTrans" cxnId="{2776D641-6991-4206-B600-4D250BD548EB}">
      <dgm:prSet/>
      <dgm:spPr/>
      <dgm:t>
        <a:bodyPr/>
        <a:lstStyle/>
        <a:p>
          <a:endParaRPr lang="pl-PL"/>
        </a:p>
      </dgm:t>
    </dgm:pt>
    <dgm:pt modelId="{FE8ACD70-608E-4687-9F3F-BC8F0B4A2E8E}" type="sibTrans" cxnId="{2776D641-6991-4206-B600-4D250BD548EB}">
      <dgm:prSet/>
      <dgm:spPr/>
      <dgm:t>
        <a:bodyPr/>
        <a:lstStyle/>
        <a:p>
          <a:endParaRPr lang="pl-PL"/>
        </a:p>
      </dgm:t>
    </dgm:pt>
    <dgm:pt modelId="{D82474BD-3384-4D59-9009-576D9D43382A}">
      <dgm:prSet custT="1"/>
      <dgm:spPr/>
      <dgm:t>
        <a:bodyPr/>
        <a:lstStyle/>
        <a:p>
          <a:pPr>
            <a:lnSpc>
              <a:spcPct val="125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zajęcia pozalekcyjne akademickie (kółka olimpijskie)</a:t>
          </a:r>
        </a:p>
      </dgm:t>
    </dgm:pt>
    <dgm:pt modelId="{CB86C6D6-CF7E-4B6D-87F0-0A9AFAC5CFE0}" type="parTrans" cxnId="{A672B2A0-E5A6-443B-8260-633FFB31C35F}">
      <dgm:prSet/>
      <dgm:spPr/>
      <dgm:t>
        <a:bodyPr/>
        <a:lstStyle/>
        <a:p>
          <a:endParaRPr lang="pl-PL"/>
        </a:p>
      </dgm:t>
    </dgm:pt>
    <dgm:pt modelId="{89D11AB0-9E58-42FB-BFAF-0AC0724E6373}" type="sibTrans" cxnId="{A672B2A0-E5A6-443B-8260-633FFB31C35F}">
      <dgm:prSet/>
      <dgm:spPr/>
      <dgm:t>
        <a:bodyPr/>
        <a:lstStyle/>
        <a:p>
          <a:endParaRPr lang="pl-PL"/>
        </a:p>
      </dgm:t>
    </dgm:pt>
    <dgm:pt modelId="{2BB4A58A-EFE5-408F-BA9D-622564693BFC}">
      <dgm:prSet custT="1"/>
      <dgm:spPr/>
      <dgm:t>
        <a:bodyPr/>
        <a:lstStyle/>
        <a:p>
          <a:pPr>
            <a:lnSpc>
              <a:spcPct val="125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opieka naukowa</a:t>
          </a:r>
        </a:p>
      </dgm:t>
    </dgm:pt>
    <dgm:pt modelId="{781EFAC3-3620-43CC-8567-279808BD42C4}" type="parTrans" cxnId="{0B0CDD98-AE71-4529-9D57-A3C991A3E07A}">
      <dgm:prSet/>
      <dgm:spPr/>
      <dgm:t>
        <a:bodyPr/>
        <a:lstStyle/>
        <a:p>
          <a:endParaRPr lang="pl-PL"/>
        </a:p>
      </dgm:t>
    </dgm:pt>
    <dgm:pt modelId="{75B8BB74-B03A-436C-A207-564F3334ECE5}" type="sibTrans" cxnId="{0B0CDD98-AE71-4529-9D57-A3C991A3E07A}">
      <dgm:prSet/>
      <dgm:spPr/>
      <dgm:t>
        <a:bodyPr/>
        <a:lstStyle/>
        <a:p>
          <a:endParaRPr lang="pl-PL"/>
        </a:p>
      </dgm:t>
    </dgm:pt>
    <dgm:pt modelId="{166F8776-AED9-461A-B34E-0D92F86CD70A}">
      <dgm:prSet custT="1"/>
      <dgm:spPr>
        <a:noFill/>
      </dgm:spPr>
      <dgm:t>
        <a:bodyPr/>
        <a:lstStyle/>
        <a:p>
          <a:pPr>
            <a:lnSpc>
              <a:spcPct val="125000"/>
            </a:lnSpc>
          </a:pPr>
          <a:r>
            <a:rPr lang="pl-PL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opieka pedagogiczno-metodyczna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15A77-9694-4C7F-9422-4A7DF6C7D690}" type="parTrans" cxnId="{C5AF4DE4-4FC4-461E-8277-0C0A630EA7F6}">
      <dgm:prSet/>
      <dgm:spPr/>
      <dgm:t>
        <a:bodyPr/>
        <a:lstStyle/>
        <a:p>
          <a:endParaRPr lang="pl-PL"/>
        </a:p>
      </dgm:t>
    </dgm:pt>
    <dgm:pt modelId="{F8E40314-42B8-4FCA-9729-011B85E28122}" type="sibTrans" cxnId="{C5AF4DE4-4FC4-461E-8277-0C0A630EA7F6}">
      <dgm:prSet/>
      <dgm:spPr/>
      <dgm:t>
        <a:bodyPr/>
        <a:lstStyle/>
        <a:p>
          <a:endParaRPr lang="pl-PL"/>
        </a:p>
      </dgm:t>
    </dgm:pt>
    <dgm:pt modelId="{FA9565D4-C595-48B7-A960-6D7EF0B4A47D}">
      <dgm:prSet custT="1"/>
      <dgm:spPr>
        <a:noFill/>
      </dgm:spPr>
      <dgm:t>
        <a:bodyPr/>
        <a:lstStyle/>
        <a:p>
          <a:pPr>
            <a:lnSpc>
              <a:spcPct val="125000"/>
            </a:lnSpc>
          </a:pPr>
          <a:r>
            <a:rPr lang="pl-PL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stypendia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BF894-EEBC-462A-9559-C38E204F5E8C}" type="parTrans" cxnId="{1507EC09-EC95-4BAB-A32D-FAEDA1E2905D}">
      <dgm:prSet/>
      <dgm:spPr/>
      <dgm:t>
        <a:bodyPr/>
        <a:lstStyle/>
        <a:p>
          <a:endParaRPr lang="pl-PL"/>
        </a:p>
      </dgm:t>
    </dgm:pt>
    <dgm:pt modelId="{BA95971B-1127-4CB3-A893-AC872CE13BD4}" type="sibTrans" cxnId="{1507EC09-EC95-4BAB-A32D-FAEDA1E2905D}">
      <dgm:prSet/>
      <dgm:spPr/>
      <dgm:t>
        <a:bodyPr/>
        <a:lstStyle/>
        <a:p>
          <a:endParaRPr lang="pl-PL"/>
        </a:p>
      </dgm:t>
    </dgm:pt>
    <dgm:pt modelId="{BD47AD38-40FA-438C-905A-4FA16B386EEF}">
      <dgm:prSet custT="1"/>
      <dgm:spPr>
        <a:noFill/>
      </dgm:spPr>
      <dgm:t>
        <a:bodyPr/>
        <a:lstStyle/>
        <a:p>
          <a:pPr>
            <a:lnSpc>
              <a:spcPct val="125000"/>
            </a:lnSpc>
          </a:pPr>
          <a:r>
            <a:rPr lang="pl-PL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uzupełniające formy wsparcia  uczniów (np. wizyty w zakładach pracy, parkach naukowo-technologicznych, spotkania  z naukowcami)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D6749-81F3-4343-9E68-3D71D96831EF}" type="parTrans" cxnId="{69DC3FCD-EDA9-474D-A816-13481FC6DC40}">
      <dgm:prSet/>
      <dgm:spPr/>
      <dgm:t>
        <a:bodyPr/>
        <a:lstStyle/>
        <a:p>
          <a:endParaRPr lang="pl-PL"/>
        </a:p>
      </dgm:t>
    </dgm:pt>
    <dgm:pt modelId="{FB1AD88E-6D46-431E-A3F5-91E3D2EDB2CD}" type="sibTrans" cxnId="{69DC3FCD-EDA9-474D-A816-13481FC6DC40}">
      <dgm:prSet/>
      <dgm:spPr/>
      <dgm:t>
        <a:bodyPr/>
        <a:lstStyle/>
        <a:p>
          <a:endParaRPr lang="pl-PL"/>
        </a:p>
      </dgm:t>
    </dgm:pt>
    <dgm:pt modelId="{5E6196ED-9D70-472B-9302-68702353678B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warsztaty specjalistyczne dla uczniów (robotyka, elektronika)</a:t>
          </a:r>
        </a:p>
      </dgm:t>
    </dgm:pt>
    <dgm:pt modelId="{628ACBD6-984D-404D-8DDA-AF25B3D3BDBC}" type="sibTrans" cxnId="{8EDCDF86-164B-46F0-AF05-1882B1BEA528}">
      <dgm:prSet/>
      <dgm:spPr/>
      <dgm:t>
        <a:bodyPr/>
        <a:lstStyle/>
        <a:p>
          <a:endParaRPr lang="pl-PL"/>
        </a:p>
      </dgm:t>
    </dgm:pt>
    <dgm:pt modelId="{05BB062C-7702-40F4-A348-B12C054E9A3B}" type="parTrans" cxnId="{8EDCDF86-164B-46F0-AF05-1882B1BEA528}">
      <dgm:prSet/>
      <dgm:spPr/>
      <dgm:t>
        <a:bodyPr/>
        <a:lstStyle/>
        <a:p>
          <a:endParaRPr lang="pl-PL"/>
        </a:p>
      </dgm:t>
    </dgm:pt>
    <dgm:pt modelId="{11780E02-0625-424E-A825-647CEAC3B965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obozy naukowe (</a:t>
          </a:r>
          <a:r>
            <a:rPr lang="pl-PL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pl-PL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AWFiS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4D033BAE-7E4E-49AC-BD1D-1C9ED0C412D3}" type="parTrans" cxnId="{0338F3AB-8A94-4A9D-A4A3-458AE46B5C85}">
      <dgm:prSet/>
      <dgm:spPr/>
      <dgm:t>
        <a:bodyPr/>
        <a:lstStyle/>
        <a:p>
          <a:endParaRPr lang="pl-PL"/>
        </a:p>
      </dgm:t>
    </dgm:pt>
    <dgm:pt modelId="{48039C7F-1F10-4779-A7B6-27BC897F407E}" type="sibTrans" cxnId="{0338F3AB-8A94-4A9D-A4A3-458AE46B5C85}">
      <dgm:prSet/>
      <dgm:spPr/>
      <dgm:t>
        <a:bodyPr/>
        <a:lstStyle/>
        <a:p>
          <a:endParaRPr lang="pl-PL"/>
        </a:p>
      </dgm:t>
    </dgm:pt>
    <dgm:pt modelId="{C53ADA9C-8DC7-4218-93E0-E10CC83147B7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naukowe konferencje uczniowskie</a:t>
          </a:r>
        </a:p>
      </dgm:t>
    </dgm:pt>
    <dgm:pt modelId="{72DF0599-0C00-47B9-A277-A5AEC5010D37}" type="parTrans" cxnId="{F398145C-37BB-4751-B935-F2C83D8F674F}">
      <dgm:prSet/>
      <dgm:spPr/>
      <dgm:t>
        <a:bodyPr/>
        <a:lstStyle/>
        <a:p>
          <a:endParaRPr lang="pl-PL"/>
        </a:p>
      </dgm:t>
    </dgm:pt>
    <dgm:pt modelId="{B3082173-5ADA-4CDE-B3E3-6C526498E3D6}" type="sibTrans" cxnId="{F398145C-37BB-4751-B935-F2C83D8F674F}">
      <dgm:prSet/>
      <dgm:spPr/>
      <dgm:t>
        <a:bodyPr/>
        <a:lstStyle/>
        <a:p>
          <a:endParaRPr lang="pl-PL"/>
        </a:p>
      </dgm:t>
    </dgm:pt>
    <dgm:pt modelId="{3F7C9489-37F0-4617-81BD-5E8949F312A9}">
      <dgm:prSet custT="1"/>
      <dgm:spPr/>
      <dgm:t>
        <a:bodyPr/>
        <a:lstStyle/>
        <a:p>
          <a:pPr>
            <a:lnSpc>
              <a:spcPct val="125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opieka mentorska</a:t>
          </a:r>
        </a:p>
      </dgm:t>
    </dgm:pt>
    <dgm:pt modelId="{31B22F2E-C7E7-4FA9-8CFB-F41166633C69}" type="parTrans" cxnId="{B1C8B889-1DAD-4EC2-A8B7-8A824203F3BE}">
      <dgm:prSet/>
      <dgm:spPr/>
      <dgm:t>
        <a:bodyPr/>
        <a:lstStyle/>
        <a:p>
          <a:endParaRPr lang="pl-PL"/>
        </a:p>
      </dgm:t>
    </dgm:pt>
    <dgm:pt modelId="{A04E8A8C-BC2E-4BB9-9864-DBA4117DC8F2}" type="sibTrans" cxnId="{B1C8B889-1DAD-4EC2-A8B7-8A824203F3BE}">
      <dgm:prSet/>
      <dgm:spPr/>
      <dgm:t>
        <a:bodyPr/>
        <a:lstStyle/>
        <a:p>
          <a:endParaRPr lang="pl-PL"/>
        </a:p>
      </dgm:t>
    </dgm:pt>
    <dgm:pt modelId="{1BD0E8B7-C304-409B-86E3-457E5EDE803D}">
      <dgm:prSet custT="1"/>
      <dgm:spPr>
        <a:noFill/>
      </dgm:spPr>
      <dgm:t>
        <a:bodyPr/>
        <a:lstStyle/>
        <a:p>
          <a:pPr>
            <a:lnSpc>
              <a:spcPct val="125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spotkania dla rodziców</a:t>
          </a:r>
        </a:p>
      </dgm:t>
    </dgm:pt>
    <dgm:pt modelId="{10EA9F00-1EE3-4521-9574-F5C479B3389F}" type="parTrans" cxnId="{DFEE784F-73BE-4897-886E-1A54C3FE38D3}">
      <dgm:prSet/>
      <dgm:spPr/>
      <dgm:t>
        <a:bodyPr/>
        <a:lstStyle/>
        <a:p>
          <a:endParaRPr lang="pl-PL"/>
        </a:p>
      </dgm:t>
    </dgm:pt>
    <dgm:pt modelId="{28A9D7DC-101B-41C4-B0BB-E20E86AA7F0E}" type="sibTrans" cxnId="{DFEE784F-73BE-4897-886E-1A54C3FE38D3}">
      <dgm:prSet/>
      <dgm:spPr/>
      <dgm:t>
        <a:bodyPr/>
        <a:lstStyle/>
        <a:p>
          <a:endParaRPr lang="pl-PL"/>
        </a:p>
      </dgm:t>
    </dgm:pt>
    <dgm:pt modelId="{175AAD54-26ED-4851-BAB8-68B1ACBB7DDA}">
      <dgm:prSet custT="1"/>
      <dgm:spPr>
        <a:noFill/>
      </dgm:spPr>
      <dgm:t>
        <a:bodyPr/>
        <a:lstStyle/>
        <a:p>
          <a:pPr>
            <a:lnSpc>
              <a:spcPct val="125000"/>
            </a:lnSpc>
          </a:pPr>
          <a:r>
            <a:rPr lang="pl-PL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zakup pomocy dydaktycznych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A7986-9572-4492-888E-A3D7F22F594E}" type="parTrans" cxnId="{0FD17392-A562-4B08-B508-7A81131769F3}">
      <dgm:prSet/>
      <dgm:spPr/>
      <dgm:t>
        <a:bodyPr/>
        <a:lstStyle/>
        <a:p>
          <a:endParaRPr lang="pl-PL"/>
        </a:p>
      </dgm:t>
    </dgm:pt>
    <dgm:pt modelId="{DB37F727-7AF3-46FF-B2B0-9DDA213A2396}" type="sibTrans" cxnId="{0FD17392-A562-4B08-B508-7A81131769F3}">
      <dgm:prSet/>
      <dgm:spPr/>
      <dgm:t>
        <a:bodyPr/>
        <a:lstStyle/>
        <a:p>
          <a:endParaRPr lang="pl-PL"/>
        </a:p>
      </dgm:t>
    </dgm:pt>
    <dgm:pt modelId="{5CBB8EA1-C8B2-4848-A647-7B12E37D8D4B}">
      <dgm:prSet custT="1"/>
      <dgm:spPr/>
      <dgm:t>
        <a:bodyPr/>
        <a:lstStyle/>
        <a:p>
          <a:pPr>
            <a:lnSpc>
              <a:spcPct val="125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kursy doskonalące dla nauczycieli </a:t>
          </a:r>
        </a:p>
      </dgm:t>
    </dgm:pt>
    <dgm:pt modelId="{C7876B64-F4B1-4962-9BAB-7CEBFA86A780}" type="parTrans" cxnId="{7719C379-423F-4B3A-89CD-8208686B860A}">
      <dgm:prSet/>
      <dgm:spPr/>
      <dgm:t>
        <a:bodyPr/>
        <a:lstStyle/>
        <a:p>
          <a:endParaRPr lang="pl-PL"/>
        </a:p>
      </dgm:t>
    </dgm:pt>
    <dgm:pt modelId="{168850CB-2356-44A2-803C-3E668835B9BA}" type="sibTrans" cxnId="{7719C379-423F-4B3A-89CD-8208686B860A}">
      <dgm:prSet/>
      <dgm:spPr/>
      <dgm:t>
        <a:bodyPr/>
        <a:lstStyle/>
        <a:p>
          <a:endParaRPr lang="pl-PL"/>
        </a:p>
      </dgm:t>
    </dgm:pt>
    <dgm:pt modelId="{E824053F-50B5-4FBA-B53B-ED268002453D}">
      <dgm:prSet custT="1"/>
      <dgm:spPr/>
      <dgm:t>
        <a:bodyPr/>
        <a:lstStyle/>
        <a:p>
          <a:pPr>
            <a:lnSpc>
              <a:spcPct val="125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warsztaty tematyczne dla uczniów</a:t>
          </a:r>
        </a:p>
      </dgm:t>
    </dgm:pt>
    <dgm:pt modelId="{1B13815A-2244-4B2A-8979-3ACAEC033F7B}" type="parTrans" cxnId="{280C1905-9E22-4688-BA1C-25F8E446EF7B}">
      <dgm:prSet/>
      <dgm:spPr/>
      <dgm:t>
        <a:bodyPr/>
        <a:lstStyle/>
        <a:p>
          <a:endParaRPr lang="pl-PL"/>
        </a:p>
      </dgm:t>
    </dgm:pt>
    <dgm:pt modelId="{787D2045-D081-4C84-9086-9E9476CF9844}" type="sibTrans" cxnId="{280C1905-9E22-4688-BA1C-25F8E446EF7B}">
      <dgm:prSet/>
      <dgm:spPr/>
      <dgm:t>
        <a:bodyPr/>
        <a:lstStyle/>
        <a:p>
          <a:endParaRPr lang="pl-PL"/>
        </a:p>
      </dgm:t>
    </dgm:pt>
    <dgm:pt modelId="{CBB07EF6-1A97-44E9-AD64-7D2A0FD326C4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pl-PL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konkursy dla uczniów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DC91B-E4FE-4CA6-BDE4-8964FE443B6A}" type="parTrans" cxnId="{5DC26431-488B-4AF5-B02E-479C5EDFF824}">
      <dgm:prSet/>
      <dgm:spPr/>
      <dgm:t>
        <a:bodyPr/>
        <a:lstStyle/>
        <a:p>
          <a:endParaRPr lang="pl-PL"/>
        </a:p>
      </dgm:t>
    </dgm:pt>
    <dgm:pt modelId="{D2B3B686-53E1-4B29-A124-17982AF16689}" type="sibTrans" cxnId="{5DC26431-488B-4AF5-B02E-479C5EDFF824}">
      <dgm:prSet/>
      <dgm:spPr/>
      <dgm:t>
        <a:bodyPr/>
        <a:lstStyle/>
        <a:p>
          <a:endParaRPr lang="pl-PL"/>
        </a:p>
      </dgm:t>
    </dgm:pt>
    <dgm:pt modelId="{EB83B282-F84E-4572-875E-5CB7BDAF7022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spotkania i warsztaty autorskie  dla uczniów</a:t>
          </a:r>
        </a:p>
      </dgm:t>
    </dgm:pt>
    <dgm:pt modelId="{4720BBD6-B067-403C-9874-04E691CF5709}" type="parTrans" cxnId="{E84B8561-509D-4AF3-989B-A55D3E498FE0}">
      <dgm:prSet/>
      <dgm:spPr/>
      <dgm:t>
        <a:bodyPr/>
        <a:lstStyle/>
        <a:p>
          <a:endParaRPr lang="pl-PL"/>
        </a:p>
      </dgm:t>
    </dgm:pt>
    <dgm:pt modelId="{329F3120-3F0E-45AD-A297-1E592C18F629}" type="sibTrans" cxnId="{E84B8561-509D-4AF3-989B-A55D3E498FE0}">
      <dgm:prSet/>
      <dgm:spPr/>
      <dgm:t>
        <a:bodyPr/>
        <a:lstStyle/>
        <a:p>
          <a:endParaRPr lang="pl-PL"/>
        </a:p>
      </dgm:t>
    </dgm:pt>
    <dgm:pt modelId="{BC8F8956-CE4A-49A5-9330-FE1BA2995037}">
      <dgm:prSet phldrT="[Tekst]" custT="1"/>
      <dgm:spPr/>
      <dgm:t>
        <a:bodyPr/>
        <a:lstStyle/>
        <a:p>
          <a:pPr>
            <a:lnSpc>
              <a:spcPct val="125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BF14ABF-AB96-46C2-A25C-B0373BCF43FF}" type="parTrans" cxnId="{B68F1FEB-F445-4653-95A2-44C2DD4ADF1C}">
      <dgm:prSet/>
      <dgm:spPr/>
      <dgm:t>
        <a:bodyPr/>
        <a:lstStyle/>
        <a:p>
          <a:endParaRPr lang="pl-PL"/>
        </a:p>
      </dgm:t>
    </dgm:pt>
    <dgm:pt modelId="{961832D4-59E6-4BFF-8913-0C49351B6A7B}" type="sibTrans" cxnId="{B68F1FEB-F445-4653-95A2-44C2DD4ADF1C}">
      <dgm:prSet/>
      <dgm:spPr/>
      <dgm:t>
        <a:bodyPr/>
        <a:lstStyle/>
        <a:p>
          <a:endParaRPr lang="pl-PL"/>
        </a:p>
      </dgm:t>
    </dgm:pt>
    <dgm:pt modelId="{1A4B5D37-3E5E-4E33-8F36-BAD806DED84A}">
      <dgm:prSet phldrT="[Tekst]" custT="1"/>
      <dgm:spPr>
        <a:noFill/>
      </dgm:spPr>
      <dgm:t>
        <a:bodyPr/>
        <a:lstStyle/>
        <a:p>
          <a:pPr>
            <a:lnSpc>
              <a:spcPct val="125000"/>
            </a:lnSpc>
          </a:pP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FDFC1-B06F-4F31-9529-F09AA8FE47C6}" type="parTrans" cxnId="{536B4F9B-16E8-44FD-AE29-BA8B78B1AF3B}">
      <dgm:prSet/>
      <dgm:spPr/>
      <dgm:t>
        <a:bodyPr/>
        <a:lstStyle/>
        <a:p>
          <a:endParaRPr lang="pl-PL"/>
        </a:p>
      </dgm:t>
    </dgm:pt>
    <dgm:pt modelId="{D2E6B6E9-B786-4B65-8395-02B160A6145F}" type="sibTrans" cxnId="{536B4F9B-16E8-44FD-AE29-BA8B78B1AF3B}">
      <dgm:prSet/>
      <dgm:spPr/>
      <dgm:t>
        <a:bodyPr/>
        <a:lstStyle/>
        <a:p>
          <a:endParaRPr lang="pl-PL"/>
        </a:p>
      </dgm:t>
    </dgm:pt>
    <dgm:pt modelId="{73F42849-67CA-4E1F-8DD5-F3F8092C7025}" type="pres">
      <dgm:prSet presAssocID="{2FEFBBD7-F8F8-48F4-AB92-2ADBB1411097}" presName="linearFlow" presStyleCnt="0">
        <dgm:presLayoutVars>
          <dgm:dir/>
          <dgm:animLvl val="lvl"/>
          <dgm:resizeHandles/>
        </dgm:presLayoutVars>
      </dgm:prSet>
      <dgm:spPr/>
    </dgm:pt>
    <dgm:pt modelId="{EFFA5F1B-AB26-4DC1-9349-3052184ACDB0}" type="pres">
      <dgm:prSet presAssocID="{C44319E4-8064-4A98-B6CC-55C8B4B08C56}" presName="compositeNode" presStyleCnt="0">
        <dgm:presLayoutVars>
          <dgm:bulletEnabled val="1"/>
        </dgm:presLayoutVars>
      </dgm:prSet>
      <dgm:spPr/>
    </dgm:pt>
    <dgm:pt modelId="{21FABA2B-03CE-4380-A81B-60E22C700762}" type="pres">
      <dgm:prSet presAssocID="{C44319E4-8064-4A98-B6CC-55C8B4B08C56}" presName="image" presStyleLbl="fgImgPlace1" presStyleIdx="0" presStyleCnt="3" custScaleX="127508" custScaleY="110754" custLinFactX="400000" custLinFactNeighborX="430224" custLinFactNeighborY="-240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EC1DE7-B718-4717-939C-E44F2DC57804}" type="pres">
      <dgm:prSet presAssocID="{C44319E4-8064-4A98-B6CC-55C8B4B08C56}" presName="childNode" presStyleLbl="node1" presStyleIdx="0" presStyleCnt="3" custScaleX="130862" custScaleY="107419" custLinFactX="134958" custLinFactNeighborX="200000" custLinFactNeighborY="-5769">
        <dgm:presLayoutVars>
          <dgm:bulletEnabled val="1"/>
        </dgm:presLayoutVars>
      </dgm:prSet>
      <dgm:spPr/>
    </dgm:pt>
    <dgm:pt modelId="{35553B4B-3C0D-4109-BD3F-B80706DDE403}" type="pres">
      <dgm:prSet presAssocID="{C44319E4-8064-4A98-B6CC-55C8B4B08C56}" presName="parentNode" presStyleLbl="revTx" presStyleIdx="0" presStyleCnt="3" custScaleX="29138" custScaleY="97759" custLinFactNeighborX="-79846" custLinFactNeighborY="-3094">
        <dgm:presLayoutVars>
          <dgm:chMax val="0"/>
          <dgm:bulletEnabled val="1"/>
        </dgm:presLayoutVars>
      </dgm:prSet>
      <dgm:spPr/>
    </dgm:pt>
    <dgm:pt modelId="{171E6B89-8629-4D0E-A98F-435C3B6AB6BD}" type="pres">
      <dgm:prSet presAssocID="{5B53451B-FA73-4AA8-BD25-43DF427415BB}" presName="sibTrans" presStyleCnt="0"/>
      <dgm:spPr/>
    </dgm:pt>
    <dgm:pt modelId="{97ADAB7B-A0CD-4EA7-955F-5C3C79DA9638}" type="pres">
      <dgm:prSet presAssocID="{BBD73B11-99C1-4CC6-A8FA-F6E3D66FB064}" presName="compositeNode" presStyleCnt="0">
        <dgm:presLayoutVars>
          <dgm:bulletEnabled val="1"/>
        </dgm:presLayoutVars>
      </dgm:prSet>
      <dgm:spPr/>
    </dgm:pt>
    <dgm:pt modelId="{ACC629D3-E09E-4AC3-8C88-AA1405BA694B}" type="pres">
      <dgm:prSet presAssocID="{BBD73B11-99C1-4CC6-A8FA-F6E3D66FB064}" presName="image" presStyleLbl="fgImgPlace1" presStyleIdx="1" presStyleCnt="3" custScaleX="113524" custLinFactNeighborX="407" custLinFactNeighborY="-20829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497D790-EAA6-4F32-8F1B-10082CFA5D8C}" type="pres">
      <dgm:prSet presAssocID="{BBD73B11-99C1-4CC6-A8FA-F6E3D66FB064}" presName="childNode" presStyleLbl="node1" presStyleIdx="1" presStyleCnt="3" custScaleX="131700" custScaleY="106781" custLinFactNeighborX="12338" custLinFactNeighborY="-3315">
        <dgm:presLayoutVars>
          <dgm:bulletEnabled val="1"/>
        </dgm:presLayoutVars>
      </dgm:prSet>
      <dgm:spPr/>
    </dgm:pt>
    <dgm:pt modelId="{6C3802D3-4C39-43C0-9772-44FEE159D169}" type="pres">
      <dgm:prSet presAssocID="{BBD73B11-99C1-4CC6-A8FA-F6E3D66FB064}" presName="parentNode" presStyleLbl="revTx" presStyleIdx="1" presStyleCnt="3" custScaleX="40696" custScaleY="95776" custLinFactNeighborX="-10261" custLinFactNeighborY="-3950">
        <dgm:presLayoutVars>
          <dgm:chMax val="0"/>
          <dgm:bulletEnabled val="1"/>
        </dgm:presLayoutVars>
      </dgm:prSet>
      <dgm:spPr/>
    </dgm:pt>
    <dgm:pt modelId="{D7FFBD48-2F56-4EB9-A5EB-C498FAF428FA}" type="pres">
      <dgm:prSet presAssocID="{2BD10EB0-3E9D-4B78-8791-0416EC43E1B0}" presName="sibTrans" presStyleCnt="0"/>
      <dgm:spPr/>
    </dgm:pt>
    <dgm:pt modelId="{9622971B-B806-4C10-91E2-D58AF07F764E}" type="pres">
      <dgm:prSet presAssocID="{4736C89D-6FDA-4BFF-AE67-314A4B3A510B}" presName="compositeNode" presStyleCnt="0">
        <dgm:presLayoutVars>
          <dgm:bulletEnabled val="1"/>
        </dgm:presLayoutVars>
      </dgm:prSet>
      <dgm:spPr/>
    </dgm:pt>
    <dgm:pt modelId="{9987D30F-193A-4127-A863-439CFE7D2594}" type="pres">
      <dgm:prSet presAssocID="{4736C89D-6FDA-4BFF-AE67-314A4B3A510B}" presName="image" presStyleLbl="fgImgPlace1" presStyleIdx="2" presStyleCnt="3" custScaleX="122995" custLinFactX="-400000" custLinFactNeighborX="-424245" custLinFactNeighborY="-3326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0717E5-D038-403C-A28D-0A8D2DDCCB65}" type="pres">
      <dgm:prSet presAssocID="{4736C89D-6FDA-4BFF-AE67-314A4B3A510B}" presName="childNode" presStyleLbl="node1" presStyleIdx="2" presStyleCnt="3" custScaleX="129187" custScaleY="106373" custLinFactX="-123078" custLinFactNeighborX="-200000" custLinFactNeighborY="-2422">
        <dgm:presLayoutVars>
          <dgm:bulletEnabled val="1"/>
        </dgm:presLayoutVars>
      </dgm:prSet>
      <dgm:spPr/>
    </dgm:pt>
    <dgm:pt modelId="{FDC4941F-BAC5-4B8A-B124-8E8891D31853}" type="pres">
      <dgm:prSet presAssocID="{4736C89D-6FDA-4BFF-AE67-314A4B3A510B}" presName="parentNode" presStyleLbl="revTx" presStyleIdx="2" presStyleCnt="3" custScaleX="55104" custScaleY="89701" custLinFactNeighborX="-42097" custLinFactNeighborY="-3547">
        <dgm:presLayoutVars>
          <dgm:chMax val="0"/>
          <dgm:bulletEnabled val="1"/>
        </dgm:presLayoutVars>
      </dgm:prSet>
      <dgm:spPr/>
    </dgm:pt>
  </dgm:ptLst>
  <dgm:cxnLst>
    <dgm:cxn modelId="{280C1905-9E22-4688-BA1C-25F8E446EF7B}" srcId="{BBD73B11-99C1-4CC6-A8FA-F6E3D66FB064}" destId="{E824053F-50B5-4FBA-B53B-ED268002453D}" srcOrd="4" destOrd="0" parTransId="{1B13815A-2244-4B2A-8979-3ACAEC033F7B}" sibTransId="{787D2045-D081-4C84-9086-9E9476CF9844}"/>
    <dgm:cxn modelId="{1507EC09-EC95-4BAB-A32D-FAEDA1E2905D}" srcId="{4736C89D-6FDA-4BFF-AE67-314A4B3A510B}" destId="{FA9565D4-C595-48B7-A960-6D7EF0B4A47D}" srcOrd="3" destOrd="0" parTransId="{B80BF894-EEBC-462A-9559-C38E204F5E8C}" sibTransId="{BA95971B-1127-4CB3-A893-AC872CE13BD4}"/>
    <dgm:cxn modelId="{D0672E12-8F39-41B6-B914-02C32534E84B}" srcId="{2FEFBBD7-F8F8-48F4-AB92-2ADBB1411097}" destId="{BBD73B11-99C1-4CC6-A8FA-F6E3D66FB064}" srcOrd="1" destOrd="0" parTransId="{E1476DD8-FB8C-497D-B4D0-BEF47F52DF93}" sibTransId="{2BD10EB0-3E9D-4B78-8791-0416EC43E1B0}"/>
    <dgm:cxn modelId="{B4A6A917-733B-4F4A-984B-856985BC9980}" type="presOf" srcId="{0E1B0700-E77F-400A-BA7D-AF751E02D5A9}" destId="{830717E5-D038-403C-A28D-0A8D2DDCCB65}" srcOrd="0" destOrd="1" presId="urn:microsoft.com/office/officeart/2005/8/layout/hList2#1"/>
    <dgm:cxn modelId="{56598019-660B-4996-92C0-10308E802469}" type="presOf" srcId="{C53ADA9C-8DC7-4218-93E0-E10CC83147B7}" destId="{5EEC1DE7-B718-4717-939C-E44F2DC57804}" srcOrd="0" destOrd="5" presId="urn:microsoft.com/office/officeart/2005/8/layout/hList2#1"/>
    <dgm:cxn modelId="{67248122-E2CA-435B-9E4A-3A7A82C30A18}" type="presOf" srcId="{C44319E4-8064-4A98-B6CC-55C8B4B08C56}" destId="{35553B4B-3C0D-4109-BD3F-B80706DDE403}" srcOrd="0" destOrd="0" presId="urn:microsoft.com/office/officeart/2005/8/layout/hList2#1"/>
    <dgm:cxn modelId="{6773EA22-1858-4848-BCFB-A599040221BD}" type="presOf" srcId="{881D0C0E-653F-4018-9BBF-B4B9F00DA3A3}" destId="{5EEC1DE7-B718-4717-939C-E44F2DC57804}" srcOrd="0" destOrd="6" presId="urn:microsoft.com/office/officeart/2005/8/layout/hList2#1"/>
    <dgm:cxn modelId="{4344492E-5010-476A-97AC-82C7F8F1AA51}" type="presOf" srcId="{134F87AA-286D-4247-840C-5AAE6D9C4677}" destId="{9497D790-EAA6-4F32-8F1B-10082CFA5D8C}" srcOrd="0" destOrd="1" presId="urn:microsoft.com/office/officeart/2005/8/layout/hList2#1"/>
    <dgm:cxn modelId="{D3717C2E-301F-4680-B1EE-51B7F820342D}" type="presOf" srcId="{EB83B282-F84E-4572-875E-5CB7BDAF7022}" destId="{5EEC1DE7-B718-4717-939C-E44F2DC57804}" srcOrd="0" destOrd="4" presId="urn:microsoft.com/office/officeart/2005/8/layout/hList2#1"/>
    <dgm:cxn modelId="{5DC26431-488B-4AF5-B02E-479C5EDFF824}" srcId="{C44319E4-8064-4A98-B6CC-55C8B4B08C56}" destId="{CBB07EF6-1A97-44E9-AD64-7D2A0FD326C4}" srcOrd="3" destOrd="0" parTransId="{456DC91B-E4FE-4CA6-BDE4-8964FE443B6A}" sibTransId="{D2B3B686-53E1-4B29-A124-17982AF16689}"/>
    <dgm:cxn modelId="{80C6E833-8A26-4451-B1B1-90E9A04CA768}" type="presOf" srcId="{BD47AD38-40FA-438C-905A-4FA16B386EEF}" destId="{830717E5-D038-403C-A28D-0A8D2DDCCB65}" srcOrd="0" destOrd="5" presId="urn:microsoft.com/office/officeart/2005/8/layout/hList2#1"/>
    <dgm:cxn modelId="{29F5F633-4724-4ADE-A30A-EB6AD67E0F3E}" type="presOf" srcId="{D82474BD-3384-4D59-9009-576D9D43382A}" destId="{9497D790-EAA6-4F32-8F1B-10082CFA5D8C}" srcOrd="0" destOrd="2" presId="urn:microsoft.com/office/officeart/2005/8/layout/hList2#1"/>
    <dgm:cxn modelId="{CE45FC3E-580C-4BB4-8D14-353DB70893C7}" type="presOf" srcId="{E824053F-50B5-4FBA-B53B-ED268002453D}" destId="{9497D790-EAA6-4F32-8F1B-10082CFA5D8C}" srcOrd="0" destOrd="4" presId="urn:microsoft.com/office/officeart/2005/8/layout/hList2#1"/>
    <dgm:cxn modelId="{AF08FD3F-088F-4218-B486-F02DB2BBC8FE}" type="presOf" srcId="{2BB4A58A-EFE5-408F-BA9D-622564693BFC}" destId="{9497D790-EAA6-4F32-8F1B-10082CFA5D8C}" srcOrd="0" destOrd="3" presId="urn:microsoft.com/office/officeart/2005/8/layout/hList2#1"/>
    <dgm:cxn modelId="{F398145C-37BB-4751-B935-F2C83D8F674F}" srcId="{C44319E4-8064-4A98-B6CC-55C8B4B08C56}" destId="{C53ADA9C-8DC7-4218-93E0-E10CC83147B7}" srcOrd="5" destOrd="0" parTransId="{72DF0599-0C00-47B9-A277-A5AEC5010D37}" sibTransId="{B3082173-5ADA-4CDE-B3E3-6C526498E3D6}"/>
    <dgm:cxn modelId="{94D0265C-EC4F-4955-B635-664CD08C1D47}" type="presOf" srcId="{1BD0E8B7-C304-409B-86E3-457E5EDE803D}" destId="{830717E5-D038-403C-A28D-0A8D2DDCCB65}" srcOrd="0" destOrd="6" presId="urn:microsoft.com/office/officeart/2005/8/layout/hList2#1"/>
    <dgm:cxn modelId="{E84B8561-509D-4AF3-989B-A55D3E498FE0}" srcId="{C44319E4-8064-4A98-B6CC-55C8B4B08C56}" destId="{EB83B282-F84E-4572-875E-5CB7BDAF7022}" srcOrd="4" destOrd="0" parTransId="{4720BBD6-B067-403C-9874-04E691CF5709}" sibTransId="{329F3120-3F0E-45AD-A297-1E592C18F629}"/>
    <dgm:cxn modelId="{2776D641-6991-4206-B600-4D250BD548EB}" srcId="{C44319E4-8064-4A98-B6CC-55C8B4B08C56}" destId="{881D0C0E-653F-4018-9BBF-B4B9F00DA3A3}" srcOrd="6" destOrd="0" parTransId="{FB5C6370-8BD2-42C3-962B-B6B492E208DA}" sibTransId="{FE8ACD70-608E-4687-9F3F-BC8F0B4A2E8E}"/>
    <dgm:cxn modelId="{6BF0376B-4092-44C7-9825-FC5A79E6219A}" type="presOf" srcId="{166F8776-AED9-461A-B34E-0D92F86CD70A}" destId="{830717E5-D038-403C-A28D-0A8D2DDCCB65}" srcOrd="0" destOrd="2" presId="urn:microsoft.com/office/officeart/2005/8/layout/hList2#1"/>
    <dgm:cxn modelId="{3A60B76C-8A16-4FD3-BE26-038C39C95F0F}" type="presOf" srcId="{5CBB8EA1-C8B2-4848-A647-7B12E37D8D4B}" destId="{9497D790-EAA6-4F32-8F1B-10082CFA5D8C}" srcOrd="0" destOrd="6" presId="urn:microsoft.com/office/officeart/2005/8/layout/hList2#1"/>
    <dgm:cxn modelId="{DFEE784F-73BE-4897-886E-1A54C3FE38D3}" srcId="{4736C89D-6FDA-4BFF-AE67-314A4B3A510B}" destId="{1BD0E8B7-C304-409B-86E3-457E5EDE803D}" srcOrd="6" destOrd="0" parTransId="{10EA9F00-1EE3-4521-9574-F5C479B3389F}" sibTransId="{28A9D7DC-101B-41C4-B0BB-E20E86AA7F0E}"/>
    <dgm:cxn modelId="{D569F150-3643-4291-A238-E5D019782131}" type="presOf" srcId="{BC8F8956-CE4A-49A5-9330-FE1BA2995037}" destId="{9497D790-EAA6-4F32-8F1B-10082CFA5D8C}" srcOrd="0" destOrd="0" presId="urn:microsoft.com/office/officeart/2005/8/layout/hList2#1"/>
    <dgm:cxn modelId="{7719C379-423F-4B3A-89CD-8208686B860A}" srcId="{BBD73B11-99C1-4CC6-A8FA-F6E3D66FB064}" destId="{5CBB8EA1-C8B2-4848-A647-7B12E37D8D4B}" srcOrd="6" destOrd="0" parTransId="{C7876B64-F4B1-4962-9BAB-7CEBFA86A780}" sibTransId="{168850CB-2356-44A2-803C-3E668835B9BA}"/>
    <dgm:cxn modelId="{A9020D5A-06DF-4BCF-BD1A-F51055A1F99B}" srcId="{C44319E4-8064-4A98-B6CC-55C8B4B08C56}" destId="{4BB705D2-957D-451D-AC31-E10C727512DE}" srcOrd="0" destOrd="0" parTransId="{354318EB-C873-4715-ADFB-21D3BBA3B2BB}" sibTransId="{C3F2F51F-2984-43D3-B67A-4725A1B120AE}"/>
    <dgm:cxn modelId="{828CAC7A-8332-44D9-B04D-055FBCE832C3}" type="presOf" srcId="{CBB07EF6-1A97-44E9-AD64-7D2A0FD326C4}" destId="{5EEC1DE7-B718-4717-939C-E44F2DC57804}" srcOrd="0" destOrd="3" presId="urn:microsoft.com/office/officeart/2005/8/layout/hList2#1"/>
    <dgm:cxn modelId="{48BEAA7B-6C66-427A-8686-E989561AB172}" type="presOf" srcId="{4BB705D2-957D-451D-AC31-E10C727512DE}" destId="{5EEC1DE7-B718-4717-939C-E44F2DC57804}" srcOrd="0" destOrd="0" presId="urn:microsoft.com/office/officeart/2005/8/layout/hList2#1"/>
    <dgm:cxn modelId="{8EDCDF86-164B-46F0-AF05-1882B1BEA528}" srcId="{C44319E4-8064-4A98-B6CC-55C8B4B08C56}" destId="{5E6196ED-9D70-472B-9302-68702353678B}" srcOrd="1" destOrd="0" parTransId="{05BB062C-7702-40F4-A348-B12C054E9A3B}" sibTransId="{628ACBD6-984D-404D-8DDA-AF25B3D3BDBC}"/>
    <dgm:cxn modelId="{B1C8B889-1DAD-4EC2-A8B7-8A824203F3BE}" srcId="{BBD73B11-99C1-4CC6-A8FA-F6E3D66FB064}" destId="{3F7C9489-37F0-4617-81BD-5E8949F312A9}" srcOrd="5" destOrd="0" parTransId="{31B22F2E-C7E7-4FA9-8CFB-F41166633C69}" sibTransId="{A04E8A8C-BC2E-4BB9-9864-DBA4117DC8F2}"/>
    <dgm:cxn modelId="{FEBF838F-2A1D-4756-9C6D-7FC5E10C276C}" type="presOf" srcId="{FA9565D4-C595-48B7-A960-6D7EF0B4A47D}" destId="{830717E5-D038-403C-A28D-0A8D2DDCCB65}" srcOrd="0" destOrd="3" presId="urn:microsoft.com/office/officeart/2005/8/layout/hList2#1"/>
    <dgm:cxn modelId="{0FD17392-A562-4B08-B508-7A81131769F3}" srcId="{4736C89D-6FDA-4BFF-AE67-314A4B3A510B}" destId="{175AAD54-26ED-4851-BAB8-68B1ACBB7DDA}" srcOrd="4" destOrd="0" parTransId="{75CA7986-9572-4492-888E-A3D7F22F594E}" sibTransId="{DB37F727-7AF3-46FF-B2B0-9DDA213A2396}"/>
    <dgm:cxn modelId="{0B0CDD98-AE71-4529-9D57-A3C991A3E07A}" srcId="{BBD73B11-99C1-4CC6-A8FA-F6E3D66FB064}" destId="{2BB4A58A-EFE5-408F-BA9D-622564693BFC}" srcOrd="3" destOrd="0" parTransId="{781EFAC3-3620-43CC-8567-279808BD42C4}" sibTransId="{75B8BB74-B03A-436C-A207-564F3334ECE5}"/>
    <dgm:cxn modelId="{536B4F9B-16E8-44FD-AE29-BA8B78B1AF3B}" srcId="{4736C89D-6FDA-4BFF-AE67-314A4B3A510B}" destId="{1A4B5D37-3E5E-4E33-8F36-BAD806DED84A}" srcOrd="0" destOrd="0" parTransId="{F29FDFC1-B06F-4F31-9529-F09AA8FE47C6}" sibTransId="{D2E6B6E9-B786-4B65-8395-02B160A6145F}"/>
    <dgm:cxn modelId="{3946CB9C-0AB7-4ADD-81C2-A7806130B8F5}" type="presOf" srcId="{4736C89D-6FDA-4BFF-AE67-314A4B3A510B}" destId="{FDC4941F-BAC5-4B8A-B124-8E8891D31853}" srcOrd="0" destOrd="0" presId="urn:microsoft.com/office/officeart/2005/8/layout/hList2#1"/>
    <dgm:cxn modelId="{A672B2A0-E5A6-443B-8260-633FFB31C35F}" srcId="{BBD73B11-99C1-4CC6-A8FA-F6E3D66FB064}" destId="{D82474BD-3384-4D59-9009-576D9D43382A}" srcOrd="2" destOrd="0" parTransId="{CB86C6D6-CF7E-4B6D-87F0-0A9AFAC5CFE0}" sibTransId="{89D11AB0-9E58-42FB-BFAF-0AC0724E6373}"/>
    <dgm:cxn modelId="{32AC80A3-C5BE-4AB0-A219-73E8D61C2EED}" type="presOf" srcId="{175AAD54-26ED-4851-BAB8-68B1ACBB7DDA}" destId="{830717E5-D038-403C-A28D-0A8D2DDCCB65}" srcOrd="0" destOrd="4" presId="urn:microsoft.com/office/officeart/2005/8/layout/hList2#1"/>
    <dgm:cxn modelId="{0338F3AB-8A94-4A9D-A4A3-458AE46B5C85}" srcId="{C44319E4-8064-4A98-B6CC-55C8B4B08C56}" destId="{11780E02-0625-424E-A825-647CEAC3B965}" srcOrd="2" destOrd="0" parTransId="{4D033BAE-7E4E-49AC-BD1D-1C9ED0C412D3}" sibTransId="{48039C7F-1F10-4779-A7B6-27BC897F407E}"/>
    <dgm:cxn modelId="{E1C788B0-B0C7-4BA6-9415-490D8980366B}" type="presOf" srcId="{2FEFBBD7-F8F8-48F4-AB92-2ADBB1411097}" destId="{73F42849-67CA-4E1F-8DD5-F3F8092C7025}" srcOrd="0" destOrd="0" presId="urn:microsoft.com/office/officeart/2005/8/layout/hList2#1"/>
    <dgm:cxn modelId="{D88381B5-0B73-460E-B66B-5F1C2A822286}" type="presOf" srcId="{3F7C9489-37F0-4617-81BD-5E8949F312A9}" destId="{9497D790-EAA6-4F32-8F1B-10082CFA5D8C}" srcOrd="0" destOrd="5" presId="urn:microsoft.com/office/officeart/2005/8/layout/hList2#1"/>
    <dgm:cxn modelId="{8BAC9EB5-7D93-429B-A308-1B558DABD49A}" srcId="{4736C89D-6FDA-4BFF-AE67-314A4B3A510B}" destId="{0E1B0700-E77F-400A-BA7D-AF751E02D5A9}" srcOrd="1" destOrd="0" parTransId="{7AED2CDA-7FC7-4995-98B0-02BC74686BDE}" sibTransId="{EB9D420C-4E44-4699-A789-548555807DCC}"/>
    <dgm:cxn modelId="{92D8D1BB-BAE2-43CD-BB89-0E120B0A2082}" type="presOf" srcId="{BBD73B11-99C1-4CC6-A8FA-F6E3D66FB064}" destId="{6C3802D3-4C39-43C0-9772-44FEE159D169}" srcOrd="0" destOrd="0" presId="urn:microsoft.com/office/officeart/2005/8/layout/hList2#1"/>
    <dgm:cxn modelId="{4140FABF-11F4-4522-ADA6-9B85D9AC5D61}" srcId="{BBD73B11-99C1-4CC6-A8FA-F6E3D66FB064}" destId="{134F87AA-286D-4247-840C-5AAE6D9C4677}" srcOrd="1" destOrd="0" parTransId="{0F8096F4-1A40-44B0-8E33-7B7A3624072F}" sibTransId="{73C1EDE3-421F-43FD-86FE-CB4CF2198F5B}"/>
    <dgm:cxn modelId="{790326CB-D7AA-4CF4-B5DD-BDDBE062ADA7}" srcId="{2FEFBBD7-F8F8-48F4-AB92-2ADBB1411097}" destId="{4736C89D-6FDA-4BFF-AE67-314A4B3A510B}" srcOrd="2" destOrd="0" parTransId="{52B6C473-179E-48F3-9F5E-CB0B11F59306}" sibTransId="{2CE3BA1D-1B1C-4F35-AF45-3C001ABB6AAE}"/>
    <dgm:cxn modelId="{69DC3FCD-EDA9-474D-A816-13481FC6DC40}" srcId="{4736C89D-6FDA-4BFF-AE67-314A4B3A510B}" destId="{BD47AD38-40FA-438C-905A-4FA16B386EEF}" srcOrd="5" destOrd="0" parTransId="{C34D6749-81F3-4343-9E68-3D71D96831EF}" sibTransId="{FB1AD88E-6D46-431E-A3F5-91E3D2EDB2CD}"/>
    <dgm:cxn modelId="{E3FC18D2-B502-4C5E-A5FA-DBF23C68C080}" srcId="{2FEFBBD7-F8F8-48F4-AB92-2ADBB1411097}" destId="{C44319E4-8064-4A98-B6CC-55C8B4B08C56}" srcOrd="0" destOrd="0" parTransId="{684DB5C8-AEA4-4F4F-93EE-EF274F7DB999}" sibTransId="{5B53451B-FA73-4AA8-BD25-43DF427415BB}"/>
    <dgm:cxn modelId="{9865D8DA-8164-4FBB-871B-E4D593BD4CCA}" type="presOf" srcId="{11780E02-0625-424E-A825-647CEAC3B965}" destId="{5EEC1DE7-B718-4717-939C-E44F2DC57804}" srcOrd="0" destOrd="2" presId="urn:microsoft.com/office/officeart/2005/8/layout/hList2#1"/>
    <dgm:cxn modelId="{F30827E1-63DD-47E8-8DD2-846E48011435}" type="presOf" srcId="{1A4B5D37-3E5E-4E33-8F36-BAD806DED84A}" destId="{830717E5-D038-403C-A28D-0A8D2DDCCB65}" srcOrd="0" destOrd="0" presId="urn:microsoft.com/office/officeart/2005/8/layout/hList2#1"/>
    <dgm:cxn modelId="{C5AF4DE4-4FC4-461E-8277-0C0A630EA7F6}" srcId="{4736C89D-6FDA-4BFF-AE67-314A4B3A510B}" destId="{166F8776-AED9-461A-B34E-0D92F86CD70A}" srcOrd="2" destOrd="0" parTransId="{6F315A77-9694-4C7F-9422-4A7DF6C7D690}" sibTransId="{F8E40314-42B8-4FCA-9729-011B85E28122}"/>
    <dgm:cxn modelId="{B68F1FEB-F445-4653-95A2-44C2DD4ADF1C}" srcId="{BBD73B11-99C1-4CC6-A8FA-F6E3D66FB064}" destId="{BC8F8956-CE4A-49A5-9330-FE1BA2995037}" srcOrd="0" destOrd="0" parTransId="{BBF14ABF-AB96-46C2-A25C-B0373BCF43FF}" sibTransId="{961832D4-59E6-4BFF-8913-0C49351B6A7B}"/>
    <dgm:cxn modelId="{01AF70EC-43E1-4C9D-9E18-E32F187880BD}" type="presOf" srcId="{5E6196ED-9D70-472B-9302-68702353678B}" destId="{5EEC1DE7-B718-4717-939C-E44F2DC57804}" srcOrd="0" destOrd="1" presId="urn:microsoft.com/office/officeart/2005/8/layout/hList2#1"/>
    <dgm:cxn modelId="{73F00F49-02A5-485C-A65C-7523DD031414}" type="presParOf" srcId="{73F42849-67CA-4E1F-8DD5-F3F8092C7025}" destId="{EFFA5F1B-AB26-4DC1-9349-3052184ACDB0}" srcOrd="0" destOrd="0" presId="urn:microsoft.com/office/officeart/2005/8/layout/hList2#1"/>
    <dgm:cxn modelId="{6CF40A2F-15DA-4FF6-A935-25C08C0BB912}" type="presParOf" srcId="{EFFA5F1B-AB26-4DC1-9349-3052184ACDB0}" destId="{21FABA2B-03CE-4380-A81B-60E22C700762}" srcOrd="0" destOrd="0" presId="urn:microsoft.com/office/officeart/2005/8/layout/hList2#1"/>
    <dgm:cxn modelId="{81DAEE29-0A93-4203-90E4-8904339878A1}" type="presParOf" srcId="{EFFA5F1B-AB26-4DC1-9349-3052184ACDB0}" destId="{5EEC1DE7-B718-4717-939C-E44F2DC57804}" srcOrd="1" destOrd="0" presId="urn:microsoft.com/office/officeart/2005/8/layout/hList2#1"/>
    <dgm:cxn modelId="{145E3DB6-C3AE-40D1-AD07-3BB6ED351D20}" type="presParOf" srcId="{EFFA5F1B-AB26-4DC1-9349-3052184ACDB0}" destId="{35553B4B-3C0D-4109-BD3F-B80706DDE403}" srcOrd="2" destOrd="0" presId="urn:microsoft.com/office/officeart/2005/8/layout/hList2#1"/>
    <dgm:cxn modelId="{C5BB764F-50A0-4104-8883-E0E1CC1182B5}" type="presParOf" srcId="{73F42849-67CA-4E1F-8DD5-F3F8092C7025}" destId="{171E6B89-8629-4D0E-A98F-435C3B6AB6BD}" srcOrd="1" destOrd="0" presId="urn:microsoft.com/office/officeart/2005/8/layout/hList2#1"/>
    <dgm:cxn modelId="{7ABCD48A-45FF-427D-9ED2-007576207F6A}" type="presParOf" srcId="{73F42849-67CA-4E1F-8DD5-F3F8092C7025}" destId="{97ADAB7B-A0CD-4EA7-955F-5C3C79DA9638}" srcOrd="2" destOrd="0" presId="urn:microsoft.com/office/officeart/2005/8/layout/hList2#1"/>
    <dgm:cxn modelId="{3AD6983B-5D8A-4C6B-93E5-9C1E8DDF7D7E}" type="presParOf" srcId="{97ADAB7B-A0CD-4EA7-955F-5C3C79DA9638}" destId="{ACC629D3-E09E-4AC3-8C88-AA1405BA694B}" srcOrd="0" destOrd="0" presId="urn:microsoft.com/office/officeart/2005/8/layout/hList2#1"/>
    <dgm:cxn modelId="{51E0FE64-25CB-46C1-8006-E3084232FD3F}" type="presParOf" srcId="{97ADAB7B-A0CD-4EA7-955F-5C3C79DA9638}" destId="{9497D790-EAA6-4F32-8F1B-10082CFA5D8C}" srcOrd="1" destOrd="0" presId="urn:microsoft.com/office/officeart/2005/8/layout/hList2#1"/>
    <dgm:cxn modelId="{97975BDF-3053-452F-87A8-E671D9E372CF}" type="presParOf" srcId="{97ADAB7B-A0CD-4EA7-955F-5C3C79DA9638}" destId="{6C3802D3-4C39-43C0-9772-44FEE159D169}" srcOrd="2" destOrd="0" presId="urn:microsoft.com/office/officeart/2005/8/layout/hList2#1"/>
    <dgm:cxn modelId="{8B2E075F-11D7-42D0-B8CA-80D5F7597E7C}" type="presParOf" srcId="{73F42849-67CA-4E1F-8DD5-F3F8092C7025}" destId="{D7FFBD48-2F56-4EB9-A5EB-C498FAF428FA}" srcOrd="3" destOrd="0" presId="urn:microsoft.com/office/officeart/2005/8/layout/hList2#1"/>
    <dgm:cxn modelId="{EC1E0A90-914C-4D34-B63A-1811F399B0DE}" type="presParOf" srcId="{73F42849-67CA-4E1F-8DD5-F3F8092C7025}" destId="{9622971B-B806-4C10-91E2-D58AF07F764E}" srcOrd="4" destOrd="0" presId="urn:microsoft.com/office/officeart/2005/8/layout/hList2#1"/>
    <dgm:cxn modelId="{50FAF04C-DD1B-4EA1-9C53-EC97CFF2B001}" type="presParOf" srcId="{9622971B-B806-4C10-91E2-D58AF07F764E}" destId="{9987D30F-193A-4127-A863-439CFE7D2594}" srcOrd="0" destOrd="0" presId="urn:microsoft.com/office/officeart/2005/8/layout/hList2#1"/>
    <dgm:cxn modelId="{DCFB3957-2CEE-4685-BD85-8D59A91E96E5}" type="presParOf" srcId="{9622971B-B806-4C10-91E2-D58AF07F764E}" destId="{830717E5-D038-403C-A28D-0A8D2DDCCB65}" srcOrd="1" destOrd="0" presId="urn:microsoft.com/office/officeart/2005/8/layout/hList2#1"/>
    <dgm:cxn modelId="{F1BDFB9C-D8A9-4002-9DFC-2635CCE413FC}" type="presParOf" srcId="{9622971B-B806-4C10-91E2-D58AF07F764E}" destId="{FDC4941F-BAC5-4B8A-B124-8E8891D31853}" srcOrd="2" destOrd="0" presId="urn:microsoft.com/office/officeart/2005/8/layout/hList2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FBBD7-F8F8-48F4-AB92-2ADBB1411097}" type="doc">
      <dgm:prSet loTypeId="urn:microsoft.com/office/officeart/2005/8/layout/hList2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BBD73B11-99C1-4CC6-A8FA-F6E3D66FB064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+mn-lt"/>
            </a:rPr>
            <a:t>Uczelnie</a:t>
          </a:r>
        </a:p>
      </dgm:t>
    </dgm:pt>
    <dgm:pt modelId="{E1476DD8-FB8C-497D-B4D0-BEF47F52DF93}" type="parTrans" cxnId="{D0672E12-8F39-41B6-B914-02C32534E84B}">
      <dgm:prSet/>
      <dgm:spPr/>
      <dgm:t>
        <a:bodyPr/>
        <a:lstStyle/>
        <a:p>
          <a:endParaRPr lang="pl-PL"/>
        </a:p>
      </dgm:t>
    </dgm:pt>
    <dgm:pt modelId="{2BD10EB0-3E9D-4B78-8791-0416EC43E1B0}" type="sibTrans" cxnId="{D0672E12-8F39-41B6-B914-02C32534E84B}">
      <dgm:prSet/>
      <dgm:spPr/>
      <dgm:t>
        <a:bodyPr/>
        <a:lstStyle/>
        <a:p>
          <a:endParaRPr lang="pl-PL"/>
        </a:p>
      </dgm:t>
    </dgm:pt>
    <dgm:pt modelId="{134F87AA-286D-4247-840C-5AAE6D9C4677}">
      <dgm:prSet phldrT="[Tekst]"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Char char="§"/>
          </a:pPr>
          <a:r>
            <a:rPr lang="pl-PL" sz="1500" b="0" dirty="0">
              <a:solidFill>
                <a:schemeClr val="tx1"/>
              </a:solidFill>
              <a:latin typeface="+mn-lt"/>
            </a:rPr>
            <a:t>spotkania akademickie</a:t>
          </a:r>
        </a:p>
      </dgm:t>
    </dgm:pt>
    <dgm:pt modelId="{0F8096F4-1A40-44B0-8E33-7B7A3624072F}" type="parTrans" cxnId="{4140FABF-11F4-4522-ADA6-9B85D9AC5D61}">
      <dgm:prSet/>
      <dgm:spPr/>
      <dgm:t>
        <a:bodyPr/>
        <a:lstStyle/>
        <a:p>
          <a:endParaRPr lang="pl-PL"/>
        </a:p>
      </dgm:t>
    </dgm:pt>
    <dgm:pt modelId="{73C1EDE3-421F-43FD-86FE-CB4CF2198F5B}" type="sibTrans" cxnId="{4140FABF-11F4-4522-ADA6-9B85D9AC5D61}">
      <dgm:prSet/>
      <dgm:spPr/>
      <dgm:t>
        <a:bodyPr/>
        <a:lstStyle/>
        <a:p>
          <a:endParaRPr lang="pl-PL"/>
        </a:p>
      </dgm:t>
    </dgm:pt>
    <dgm:pt modelId="{4736C89D-6FDA-4BFF-AE67-314A4B3A510B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+mn-lt"/>
            </a:rPr>
            <a:t>Powiaty</a:t>
          </a:r>
        </a:p>
      </dgm:t>
    </dgm:pt>
    <dgm:pt modelId="{52B6C473-179E-48F3-9F5E-CB0B11F59306}" type="parTrans" cxnId="{790326CB-D7AA-4CF4-B5DD-BDDBE062ADA7}">
      <dgm:prSet/>
      <dgm:spPr/>
      <dgm:t>
        <a:bodyPr/>
        <a:lstStyle/>
        <a:p>
          <a:endParaRPr lang="pl-PL"/>
        </a:p>
      </dgm:t>
    </dgm:pt>
    <dgm:pt modelId="{2CE3BA1D-1B1C-4F35-AF45-3C001ABB6AAE}" type="sibTrans" cxnId="{790326CB-D7AA-4CF4-B5DD-BDDBE062ADA7}">
      <dgm:prSet/>
      <dgm:spPr/>
      <dgm:t>
        <a:bodyPr/>
        <a:lstStyle/>
        <a:p>
          <a:endParaRPr lang="pl-PL"/>
        </a:p>
      </dgm:t>
    </dgm:pt>
    <dgm:pt modelId="{3F7C9489-37F0-4617-81BD-5E8949F312A9}">
      <dgm:prSet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Char char="§"/>
          </a:pPr>
          <a:r>
            <a:rPr lang="pl-PL" sz="1500" b="0" dirty="0">
              <a:solidFill>
                <a:schemeClr val="tx1"/>
              </a:solidFill>
              <a:latin typeface="+mn-lt"/>
            </a:rPr>
            <a:t>opieka mentorska</a:t>
          </a:r>
        </a:p>
      </dgm:t>
    </dgm:pt>
    <dgm:pt modelId="{31B22F2E-C7E7-4FA9-8CFB-F41166633C69}" type="parTrans" cxnId="{B1C8B889-1DAD-4EC2-A8B7-8A824203F3BE}">
      <dgm:prSet/>
      <dgm:spPr/>
      <dgm:t>
        <a:bodyPr/>
        <a:lstStyle/>
        <a:p>
          <a:endParaRPr lang="pl-PL"/>
        </a:p>
      </dgm:t>
    </dgm:pt>
    <dgm:pt modelId="{A04E8A8C-BC2E-4BB9-9864-DBA4117DC8F2}" type="sibTrans" cxnId="{B1C8B889-1DAD-4EC2-A8B7-8A824203F3BE}">
      <dgm:prSet/>
      <dgm:spPr/>
      <dgm:t>
        <a:bodyPr/>
        <a:lstStyle/>
        <a:p>
          <a:endParaRPr lang="pl-PL"/>
        </a:p>
      </dgm:t>
    </dgm:pt>
    <dgm:pt modelId="{5CBB8EA1-C8B2-4848-A647-7B12E37D8D4B}">
      <dgm:prSet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Char char="§"/>
          </a:pPr>
          <a:r>
            <a:rPr lang="pl-PL" sz="1500" b="0" dirty="0">
              <a:solidFill>
                <a:schemeClr val="tx1"/>
              </a:solidFill>
              <a:latin typeface="+mn-lt"/>
            </a:rPr>
            <a:t>kursy e-learningowe</a:t>
          </a:r>
        </a:p>
      </dgm:t>
    </dgm:pt>
    <dgm:pt modelId="{C7876B64-F4B1-4962-9BAB-7CEBFA86A780}" type="parTrans" cxnId="{7719C379-423F-4B3A-89CD-8208686B860A}">
      <dgm:prSet/>
      <dgm:spPr/>
      <dgm:t>
        <a:bodyPr/>
        <a:lstStyle/>
        <a:p>
          <a:endParaRPr lang="pl-PL"/>
        </a:p>
      </dgm:t>
    </dgm:pt>
    <dgm:pt modelId="{168850CB-2356-44A2-803C-3E668835B9BA}" type="sibTrans" cxnId="{7719C379-423F-4B3A-89CD-8208686B860A}">
      <dgm:prSet/>
      <dgm:spPr/>
      <dgm:t>
        <a:bodyPr/>
        <a:lstStyle/>
        <a:p>
          <a:endParaRPr lang="pl-PL"/>
        </a:p>
      </dgm:t>
    </dgm:pt>
    <dgm:pt modelId="{E824053F-50B5-4FBA-B53B-ED268002453D}">
      <dgm:prSet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Char char="§"/>
          </a:pPr>
          <a:r>
            <a:rPr lang="pl-PL" sz="1500" b="0" dirty="0">
              <a:solidFill>
                <a:schemeClr val="tx1"/>
              </a:solidFill>
              <a:latin typeface="+mn-lt"/>
            </a:rPr>
            <a:t>warsztaty tematyczne dla uczniów</a:t>
          </a:r>
        </a:p>
      </dgm:t>
    </dgm:pt>
    <dgm:pt modelId="{1B13815A-2244-4B2A-8979-3ACAEC033F7B}" type="parTrans" cxnId="{280C1905-9E22-4688-BA1C-25F8E446EF7B}">
      <dgm:prSet/>
      <dgm:spPr/>
      <dgm:t>
        <a:bodyPr/>
        <a:lstStyle/>
        <a:p>
          <a:endParaRPr lang="pl-PL"/>
        </a:p>
      </dgm:t>
    </dgm:pt>
    <dgm:pt modelId="{787D2045-D081-4C84-9086-9E9476CF9844}" type="sibTrans" cxnId="{280C1905-9E22-4688-BA1C-25F8E446EF7B}">
      <dgm:prSet/>
      <dgm:spPr/>
      <dgm:t>
        <a:bodyPr/>
        <a:lstStyle/>
        <a:p>
          <a:endParaRPr lang="pl-PL"/>
        </a:p>
      </dgm:t>
    </dgm:pt>
    <dgm:pt modelId="{4BB705D2-957D-451D-AC31-E10C727512DE}">
      <dgm:prSet phldrT="[Tekst]" custT="1"/>
      <dgm:spPr/>
      <dgm:t>
        <a:bodyPr/>
        <a:lstStyle/>
        <a:p>
          <a:pPr>
            <a:lnSpc>
              <a:spcPct val="114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3F2F51F-2984-43D3-B67A-4725A1B120AE}" type="sibTrans" cxnId="{A9020D5A-06DF-4BCF-BD1A-F51055A1F99B}">
      <dgm:prSet/>
      <dgm:spPr/>
      <dgm:t>
        <a:bodyPr/>
        <a:lstStyle/>
        <a:p>
          <a:endParaRPr lang="pl-PL"/>
        </a:p>
      </dgm:t>
    </dgm:pt>
    <dgm:pt modelId="{354318EB-C873-4715-ADFB-21D3BBA3B2BB}" type="parTrans" cxnId="{A9020D5A-06DF-4BCF-BD1A-F51055A1F99B}">
      <dgm:prSet/>
      <dgm:spPr/>
      <dgm:t>
        <a:bodyPr/>
        <a:lstStyle/>
        <a:p>
          <a:endParaRPr lang="pl-PL"/>
        </a:p>
      </dgm:t>
    </dgm:pt>
    <dgm:pt modelId="{C44319E4-8064-4A98-B6CC-55C8B4B08C56}">
      <dgm:prSet phldrT="[Tekst]" custT="1"/>
      <dgm:spPr/>
      <dgm:t>
        <a:bodyPr/>
        <a:lstStyle/>
        <a:p>
          <a:pPr algn="ctr"/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+mn-lt"/>
            </a:rPr>
            <a:t>SWP</a:t>
          </a:r>
        </a:p>
      </dgm:t>
    </dgm:pt>
    <dgm:pt modelId="{5B53451B-FA73-4AA8-BD25-43DF427415BB}" type="sibTrans" cxnId="{E3FC18D2-B502-4C5E-A5FA-DBF23C68C080}">
      <dgm:prSet/>
      <dgm:spPr/>
      <dgm:t>
        <a:bodyPr/>
        <a:lstStyle/>
        <a:p>
          <a:endParaRPr lang="pl-PL"/>
        </a:p>
      </dgm:t>
    </dgm:pt>
    <dgm:pt modelId="{684DB5C8-AEA4-4F4F-93EE-EF274F7DB999}" type="parTrans" cxnId="{E3FC18D2-B502-4C5E-A5FA-DBF23C68C080}">
      <dgm:prSet/>
      <dgm:spPr/>
      <dgm:t>
        <a:bodyPr/>
        <a:lstStyle/>
        <a:p>
          <a:endParaRPr lang="pl-PL"/>
        </a:p>
      </dgm:t>
    </dgm:pt>
    <dgm:pt modelId="{FE67CAFC-4787-477B-A234-5839150815C6}">
      <dgm:prSet phldrT="[Tekst]" custT="1"/>
      <dgm:spPr/>
      <dgm:t>
        <a:bodyPr/>
        <a:lstStyle/>
        <a:p>
          <a:pPr>
            <a:lnSpc>
              <a:spcPct val="114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3F802AE-B440-44A3-92A6-7CF31A45EFF5}" type="parTrans" cxnId="{2FBBA92B-12DD-4464-98B6-7317FB095F8B}">
      <dgm:prSet/>
      <dgm:spPr/>
      <dgm:t>
        <a:bodyPr/>
        <a:lstStyle/>
        <a:p>
          <a:endParaRPr lang="pl-PL"/>
        </a:p>
      </dgm:t>
    </dgm:pt>
    <dgm:pt modelId="{E93F274E-6522-4C11-A678-948023A16845}" type="sibTrans" cxnId="{2FBBA92B-12DD-4464-98B6-7317FB095F8B}">
      <dgm:prSet/>
      <dgm:spPr/>
      <dgm:t>
        <a:bodyPr/>
        <a:lstStyle/>
        <a:p>
          <a:endParaRPr lang="pl-PL"/>
        </a:p>
      </dgm:t>
    </dgm:pt>
    <dgm:pt modelId="{23FA3BB7-793E-44BF-A67F-81B82EBA45B9}">
      <dgm:prSet phldrT="[Tekst]" custT="1"/>
      <dgm:spPr/>
      <dgm:t>
        <a:bodyPr/>
        <a:lstStyle/>
        <a:p>
          <a:pPr>
            <a:lnSpc>
              <a:spcPct val="114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8A6E852-0025-4BF5-9B76-D1166E68CB6F}" type="parTrans" cxnId="{963F4291-D686-480D-AF2A-C66A2E709F4E}">
      <dgm:prSet/>
      <dgm:spPr/>
      <dgm:t>
        <a:bodyPr/>
        <a:lstStyle/>
        <a:p>
          <a:endParaRPr lang="pl-PL"/>
        </a:p>
      </dgm:t>
    </dgm:pt>
    <dgm:pt modelId="{A9C71795-4169-48E7-8AC5-B896EFDF5A40}" type="sibTrans" cxnId="{963F4291-D686-480D-AF2A-C66A2E709F4E}">
      <dgm:prSet/>
      <dgm:spPr/>
      <dgm:t>
        <a:bodyPr/>
        <a:lstStyle/>
        <a:p>
          <a:endParaRPr lang="pl-PL"/>
        </a:p>
      </dgm:t>
    </dgm:pt>
    <dgm:pt modelId="{21535547-A186-4D5A-9542-DDACE8FB3B4C}">
      <dgm:prSet phldrT="[Tekst]" custT="1"/>
      <dgm:spPr/>
      <dgm:t>
        <a:bodyPr/>
        <a:lstStyle/>
        <a:p>
          <a:pPr>
            <a:lnSpc>
              <a:spcPct val="125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D8D99C5-BBBB-4A1D-A82C-72D3234F82C5}" type="parTrans" cxnId="{94A88869-8845-4828-98E3-D23968B4862E}">
      <dgm:prSet/>
      <dgm:spPr/>
      <dgm:t>
        <a:bodyPr/>
        <a:lstStyle/>
        <a:p>
          <a:endParaRPr lang="pl-PL"/>
        </a:p>
      </dgm:t>
    </dgm:pt>
    <dgm:pt modelId="{4CFCED3F-94DB-4CD2-8785-096B264B3232}" type="sibTrans" cxnId="{94A88869-8845-4828-98E3-D23968B4862E}">
      <dgm:prSet/>
      <dgm:spPr/>
      <dgm:t>
        <a:bodyPr/>
        <a:lstStyle/>
        <a:p>
          <a:endParaRPr lang="pl-PL"/>
        </a:p>
      </dgm:t>
    </dgm:pt>
    <dgm:pt modelId="{A50036F1-4A62-470C-9F9B-821404107FBB}">
      <dgm:prSet phldrT="[Tekst]" custT="1"/>
      <dgm:spPr>
        <a:noFill/>
      </dgm:spPr>
      <dgm:t>
        <a:bodyPr/>
        <a:lstStyle/>
        <a:p>
          <a:pPr>
            <a:lnSpc>
              <a:spcPct val="125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744DA9D-9772-4A3D-BF8B-94F64820D575}" type="parTrans" cxnId="{D888C370-628F-42DD-A774-BE1E3417674F}">
      <dgm:prSet/>
      <dgm:spPr/>
      <dgm:t>
        <a:bodyPr/>
        <a:lstStyle/>
        <a:p>
          <a:endParaRPr lang="pl-PL"/>
        </a:p>
      </dgm:t>
    </dgm:pt>
    <dgm:pt modelId="{C23F12D2-41D6-469E-8356-02AEEC984758}" type="sibTrans" cxnId="{D888C370-628F-42DD-A774-BE1E3417674F}">
      <dgm:prSet/>
      <dgm:spPr/>
      <dgm:t>
        <a:bodyPr/>
        <a:lstStyle/>
        <a:p>
          <a:endParaRPr lang="pl-PL"/>
        </a:p>
      </dgm:t>
    </dgm:pt>
    <dgm:pt modelId="{35C0F855-2405-42FE-99D8-BFCCCAE50EA9}">
      <dgm:prSet phldrT="[Tekst]" custT="1"/>
      <dgm:spPr>
        <a:noFill/>
      </dgm:spPr>
      <dgm:t>
        <a:bodyPr/>
        <a:lstStyle/>
        <a:p>
          <a:pPr>
            <a:lnSpc>
              <a:spcPct val="125000"/>
            </a:lnSpc>
          </a:pPr>
          <a:endParaRPr lang="pl-PL" sz="13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6181E33-78FF-4969-8B21-74D43E6C68BC}" type="parTrans" cxnId="{D0BBB677-C287-4FEB-9EE3-49DBB91A29D8}">
      <dgm:prSet/>
      <dgm:spPr/>
      <dgm:t>
        <a:bodyPr/>
        <a:lstStyle/>
        <a:p>
          <a:endParaRPr lang="pl-PL"/>
        </a:p>
      </dgm:t>
    </dgm:pt>
    <dgm:pt modelId="{1D651B6B-B103-409C-BF00-2EB71A1939FC}" type="sibTrans" cxnId="{D0BBB677-C287-4FEB-9EE3-49DBB91A29D8}">
      <dgm:prSet/>
      <dgm:spPr/>
      <dgm:t>
        <a:bodyPr/>
        <a:lstStyle/>
        <a:p>
          <a:endParaRPr lang="pl-PL"/>
        </a:p>
      </dgm:t>
    </dgm:pt>
    <dgm:pt modelId="{10A6443B-FBCC-4620-875F-B88C6390C5F5}">
      <dgm:prSet phldrT="[Tekst]"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Char char="§"/>
          </a:pPr>
          <a:r>
            <a:rPr lang="pl-PL" sz="1500" b="0" dirty="0">
              <a:solidFill>
                <a:schemeClr val="tx1"/>
              </a:solidFill>
              <a:latin typeface="+mn-lt"/>
            </a:rPr>
            <a:t>kółka olimpijskie</a:t>
          </a:r>
        </a:p>
      </dgm:t>
    </dgm:pt>
    <dgm:pt modelId="{32104CBF-553A-4BB3-914A-9EA44CE01FEB}" type="parTrans" cxnId="{5DB3B456-B614-423C-B720-0BDB7E7A968F}">
      <dgm:prSet/>
      <dgm:spPr/>
      <dgm:t>
        <a:bodyPr/>
        <a:lstStyle/>
        <a:p>
          <a:endParaRPr lang="pl-PL"/>
        </a:p>
      </dgm:t>
    </dgm:pt>
    <dgm:pt modelId="{916D3CA6-176E-455B-A90C-2F8C35A00B4B}" type="sibTrans" cxnId="{5DB3B456-B614-423C-B720-0BDB7E7A968F}">
      <dgm:prSet/>
      <dgm:spPr/>
      <dgm:t>
        <a:bodyPr/>
        <a:lstStyle/>
        <a:p>
          <a:endParaRPr lang="pl-PL"/>
        </a:p>
      </dgm:t>
    </dgm:pt>
    <dgm:pt modelId="{8C48C546-D04B-4EC9-91B3-FBDDA6CAD906}">
      <dgm:prSet phldrT="[Tekst]" custT="1"/>
      <dgm:spPr/>
      <dgm:t>
        <a:bodyPr/>
        <a:lstStyle/>
        <a:p>
          <a:pPr>
            <a:lnSpc>
              <a:spcPct val="125000"/>
            </a:lnSpc>
          </a:pPr>
          <a:endParaRPr lang="pl-PL" sz="1600" b="1" dirty="0">
            <a:solidFill>
              <a:srgbClr val="312E92"/>
            </a:solidFill>
            <a:latin typeface="+mn-lt"/>
          </a:endParaRPr>
        </a:p>
      </dgm:t>
    </dgm:pt>
    <dgm:pt modelId="{ACFC794C-8166-46A5-B8EE-B3A7E3BEFD04}" type="parTrans" cxnId="{C5E04F78-49AA-41EB-93DC-39AC804D2472}">
      <dgm:prSet/>
      <dgm:spPr/>
      <dgm:t>
        <a:bodyPr/>
        <a:lstStyle/>
        <a:p>
          <a:endParaRPr lang="pl-PL"/>
        </a:p>
      </dgm:t>
    </dgm:pt>
    <dgm:pt modelId="{2B598D86-9A2A-44C1-8E89-5FDBAA4F1964}" type="sibTrans" cxnId="{C5E04F78-49AA-41EB-93DC-39AC804D2472}">
      <dgm:prSet/>
      <dgm:spPr/>
      <dgm:t>
        <a:bodyPr/>
        <a:lstStyle/>
        <a:p>
          <a:endParaRPr lang="pl-PL"/>
        </a:p>
      </dgm:t>
    </dgm:pt>
    <dgm:pt modelId="{D1B60436-78E1-400A-8AB4-CB1B4533B2EF}">
      <dgm:prSet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None/>
          </a:pPr>
          <a:r>
            <a:rPr lang="pl-PL" sz="1500" b="1" dirty="0">
              <a:solidFill>
                <a:schemeClr val="tx1"/>
              </a:solidFill>
              <a:latin typeface="+mn-lt"/>
            </a:rPr>
            <a:t>wsparcie nauczycieli:</a:t>
          </a:r>
        </a:p>
      </dgm:t>
    </dgm:pt>
    <dgm:pt modelId="{0EFBDFA5-0AD9-4593-B8F0-32A0475E6AC9}" type="parTrans" cxnId="{199FFCFD-41FE-4E6B-BDEA-E83547B7E562}">
      <dgm:prSet/>
      <dgm:spPr/>
      <dgm:t>
        <a:bodyPr/>
        <a:lstStyle/>
        <a:p>
          <a:endParaRPr lang="pl-PL"/>
        </a:p>
      </dgm:t>
    </dgm:pt>
    <dgm:pt modelId="{E6502672-6564-4019-B5B7-EA03302A50FE}" type="sibTrans" cxnId="{199FFCFD-41FE-4E6B-BDEA-E83547B7E562}">
      <dgm:prSet/>
      <dgm:spPr/>
      <dgm:t>
        <a:bodyPr/>
        <a:lstStyle/>
        <a:p>
          <a:endParaRPr lang="pl-PL"/>
        </a:p>
      </dgm:t>
    </dgm:pt>
    <dgm:pt modelId="{9B9B6301-9FBE-42F2-AA35-398C007BE6B1}">
      <dgm:prSet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None/>
          </a:pPr>
          <a:endParaRPr lang="pl-PL" sz="200" b="0" dirty="0">
            <a:solidFill>
              <a:schemeClr val="tx1"/>
            </a:solidFill>
            <a:latin typeface="+mn-lt"/>
          </a:endParaRPr>
        </a:p>
      </dgm:t>
    </dgm:pt>
    <dgm:pt modelId="{26A2F754-1013-48C7-BC2E-12C918ABE77E}" type="parTrans" cxnId="{4B79E574-6BCE-4144-BAC2-A64148EC8D09}">
      <dgm:prSet/>
      <dgm:spPr/>
      <dgm:t>
        <a:bodyPr/>
        <a:lstStyle/>
        <a:p>
          <a:endParaRPr lang="pl-PL"/>
        </a:p>
      </dgm:t>
    </dgm:pt>
    <dgm:pt modelId="{21A41598-7E40-4CBD-80EF-951DE62080C0}" type="sibTrans" cxnId="{4B79E574-6BCE-4144-BAC2-A64148EC8D09}">
      <dgm:prSet/>
      <dgm:spPr/>
      <dgm:t>
        <a:bodyPr/>
        <a:lstStyle/>
        <a:p>
          <a:endParaRPr lang="pl-PL"/>
        </a:p>
      </dgm:t>
    </dgm:pt>
    <dgm:pt modelId="{9E814F92-D295-43E9-A24A-E75E30A99E8F}">
      <dgm:prSet custT="1"/>
      <dgm:spPr/>
      <dgm:t>
        <a:bodyPr/>
        <a:lstStyle/>
        <a:p>
          <a:pPr>
            <a:lnSpc>
              <a:spcPct val="125000"/>
            </a:lnSpc>
            <a:buFont typeface="Wingdings" panose="05000000000000000000" pitchFamily="2" charset="2"/>
            <a:buChar char="§"/>
          </a:pPr>
          <a:r>
            <a:rPr lang="pl-PL" sz="1500" b="0" dirty="0">
              <a:solidFill>
                <a:schemeClr val="tx1"/>
              </a:solidFill>
              <a:latin typeface="+mn-lt"/>
            </a:rPr>
            <a:t>kursy i szkolenia przedmiotowe</a:t>
          </a:r>
        </a:p>
      </dgm:t>
    </dgm:pt>
    <dgm:pt modelId="{3DE507C2-BA43-46B8-B53A-B2B16460087C}" type="parTrans" cxnId="{78F418D3-8435-465A-B4AD-E6E8B1B9C249}">
      <dgm:prSet/>
      <dgm:spPr/>
      <dgm:t>
        <a:bodyPr/>
        <a:lstStyle/>
        <a:p>
          <a:endParaRPr lang="pl-PL"/>
        </a:p>
      </dgm:t>
    </dgm:pt>
    <dgm:pt modelId="{A889CF9D-69B8-45B0-84B5-61CFCDD222E9}" type="sibTrans" cxnId="{78F418D3-8435-465A-B4AD-E6E8B1B9C249}">
      <dgm:prSet/>
      <dgm:spPr/>
      <dgm:t>
        <a:bodyPr/>
        <a:lstStyle/>
        <a:p>
          <a:endParaRPr lang="pl-PL"/>
        </a:p>
      </dgm:t>
    </dgm:pt>
    <dgm:pt modelId="{73F42849-67CA-4E1F-8DD5-F3F8092C7025}" type="pres">
      <dgm:prSet presAssocID="{2FEFBBD7-F8F8-48F4-AB92-2ADBB1411097}" presName="linearFlow" presStyleCnt="0">
        <dgm:presLayoutVars>
          <dgm:dir/>
          <dgm:animLvl val="lvl"/>
          <dgm:resizeHandles/>
        </dgm:presLayoutVars>
      </dgm:prSet>
      <dgm:spPr/>
    </dgm:pt>
    <dgm:pt modelId="{EFFA5F1B-AB26-4DC1-9349-3052184ACDB0}" type="pres">
      <dgm:prSet presAssocID="{C44319E4-8064-4A98-B6CC-55C8B4B08C56}" presName="compositeNode" presStyleCnt="0">
        <dgm:presLayoutVars>
          <dgm:bulletEnabled val="1"/>
        </dgm:presLayoutVars>
      </dgm:prSet>
      <dgm:spPr/>
    </dgm:pt>
    <dgm:pt modelId="{21FABA2B-03CE-4380-A81B-60E22C700762}" type="pres">
      <dgm:prSet presAssocID="{C44319E4-8064-4A98-B6CC-55C8B4B08C56}" presName="image" presStyleLbl="fgImgPlace1" presStyleIdx="0" presStyleCnt="3" custLinFactX="400000" custLinFactNeighborX="410810" custLinFactNeighborY="-245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EC1DE7-B718-4717-939C-E44F2DC57804}" type="pres">
      <dgm:prSet presAssocID="{C44319E4-8064-4A98-B6CC-55C8B4B08C56}" presName="childNode" presStyleLbl="node1" presStyleIdx="0" presStyleCnt="3" custScaleX="155467" custScaleY="96355" custLinFactNeighborX="7383" custLinFactNeighborY="-5253">
        <dgm:presLayoutVars>
          <dgm:bulletEnabled val="1"/>
        </dgm:presLayoutVars>
      </dgm:prSet>
      <dgm:spPr/>
    </dgm:pt>
    <dgm:pt modelId="{35553B4B-3C0D-4109-BD3F-B80706DDE403}" type="pres">
      <dgm:prSet presAssocID="{C44319E4-8064-4A98-B6CC-55C8B4B08C56}" presName="parentNode" presStyleLbl="revTx" presStyleIdx="0" presStyleCnt="3" custLinFactX="800000" custLinFactNeighborX="826749" custLinFactNeighborY="-8064">
        <dgm:presLayoutVars>
          <dgm:chMax val="0"/>
          <dgm:bulletEnabled val="1"/>
        </dgm:presLayoutVars>
      </dgm:prSet>
      <dgm:spPr/>
    </dgm:pt>
    <dgm:pt modelId="{171E6B89-8629-4D0E-A98F-435C3B6AB6BD}" type="pres">
      <dgm:prSet presAssocID="{5B53451B-FA73-4AA8-BD25-43DF427415BB}" presName="sibTrans" presStyleCnt="0"/>
      <dgm:spPr/>
    </dgm:pt>
    <dgm:pt modelId="{97ADAB7B-A0CD-4EA7-955F-5C3C79DA9638}" type="pres">
      <dgm:prSet presAssocID="{BBD73B11-99C1-4CC6-A8FA-F6E3D66FB064}" presName="compositeNode" presStyleCnt="0">
        <dgm:presLayoutVars>
          <dgm:bulletEnabled val="1"/>
        </dgm:presLayoutVars>
      </dgm:prSet>
      <dgm:spPr/>
    </dgm:pt>
    <dgm:pt modelId="{ACC629D3-E09E-4AC3-8C88-AA1405BA694B}" type="pres">
      <dgm:prSet presAssocID="{BBD73B11-99C1-4CC6-A8FA-F6E3D66FB064}" presName="image" presStyleLbl="fgImgPlace1" presStyleIdx="1" presStyleCnt="3" custLinFactNeighborX="9602" custLinFactNeighborY="-20605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497D790-EAA6-4F32-8F1B-10082CFA5D8C}" type="pres">
      <dgm:prSet presAssocID="{BBD73B11-99C1-4CC6-A8FA-F6E3D66FB064}" presName="childNode" presStyleLbl="node1" presStyleIdx="1" presStyleCnt="3" custScaleX="131700" custScaleY="97514" custLinFactNeighborX="2156" custLinFactNeighborY="-3436">
        <dgm:presLayoutVars>
          <dgm:bulletEnabled val="1"/>
        </dgm:presLayoutVars>
      </dgm:prSet>
      <dgm:spPr/>
    </dgm:pt>
    <dgm:pt modelId="{6C3802D3-4C39-43C0-9772-44FEE159D169}" type="pres">
      <dgm:prSet presAssocID="{BBD73B11-99C1-4CC6-A8FA-F6E3D66FB064}" presName="parentNode" presStyleLbl="revTx" presStyleIdx="1" presStyleCnt="3" custLinFactNeighborX="-40066" custLinFactNeighborY="-6828">
        <dgm:presLayoutVars>
          <dgm:chMax val="0"/>
          <dgm:bulletEnabled val="1"/>
        </dgm:presLayoutVars>
      </dgm:prSet>
      <dgm:spPr/>
    </dgm:pt>
    <dgm:pt modelId="{D7FFBD48-2F56-4EB9-A5EB-C498FAF428FA}" type="pres">
      <dgm:prSet presAssocID="{2BD10EB0-3E9D-4B78-8791-0416EC43E1B0}" presName="sibTrans" presStyleCnt="0"/>
      <dgm:spPr/>
    </dgm:pt>
    <dgm:pt modelId="{9622971B-B806-4C10-91E2-D58AF07F764E}" type="pres">
      <dgm:prSet presAssocID="{4736C89D-6FDA-4BFF-AE67-314A4B3A510B}" presName="compositeNode" presStyleCnt="0">
        <dgm:presLayoutVars>
          <dgm:bulletEnabled val="1"/>
        </dgm:presLayoutVars>
      </dgm:prSet>
      <dgm:spPr/>
    </dgm:pt>
    <dgm:pt modelId="{9987D30F-193A-4127-A863-439CFE7D2594}" type="pres">
      <dgm:prSet presAssocID="{4736C89D-6FDA-4BFF-AE67-314A4B3A510B}" presName="image" presStyleLbl="fgImgPlace1" presStyleIdx="2" presStyleCnt="3" custLinFactX="-401672" custLinFactNeighborX="-500000" custLinFactNeighborY="-206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0717E5-D038-403C-A28D-0A8D2DDCCB65}" type="pres">
      <dgm:prSet presAssocID="{4736C89D-6FDA-4BFF-AE67-314A4B3A510B}" presName="childNode" presStyleLbl="node1" presStyleIdx="2" presStyleCnt="3" custScaleX="154537" custScaleY="96355" custLinFactNeighborX="3553" custLinFactNeighborY="-5253">
        <dgm:presLayoutVars>
          <dgm:bulletEnabled val="1"/>
        </dgm:presLayoutVars>
      </dgm:prSet>
      <dgm:spPr/>
    </dgm:pt>
    <dgm:pt modelId="{FDC4941F-BAC5-4B8A-B124-8E8891D31853}" type="pres">
      <dgm:prSet presAssocID="{4736C89D-6FDA-4BFF-AE67-314A4B3A510B}" presName="parentNode" presStyleLbl="revTx" presStyleIdx="2" presStyleCnt="3" custLinFactX="-900000" custLinFactNeighborX="-903344" custLinFactNeighborY="-5525">
        <dgm:presLayoutVars>
          <dgm:chMax val="0"/>
          <dgm:bulletEnabled val="1"/>
        </dgm:presLayoutVars>
      </dgm:prSet>
      <dgm:spPr/>
    </dgm:pt>
  </dgm:ptLst>
  <dgm:cxnLst>
    <dgm:cxn modelId="{4C6ABE03-7986-419E-BF2B-D99DDBFB97F5}" type="presOf" srcId="{C44319E4-8064-4A98-B6CC-55C8B4B08C56}" destId="{35553B4B-3C0D-4109-BD3F-B80706DDE403}" srcOrd="0" destOrd="0" presId="urn:microsoft.com/office/officeart/2005/8/layout/hList2#1"/>
    <dgm:cxn modelId="{9B5BE903-3D75-4765-A004-2592855E4D20}" type="presOf" srcId="{E824053F-50B5-4FBA-B53B-ED268002453D}" destId="{9497D790-EAA6-4F32-8F1B-10082CFA5D8C}" srcOrd="0" destOrd="4" presId="urn:microsoft.com/office/officeart/2005/8/layout/hList2#1"/>
    <dgm:cxn modelId="{280C1905-9E22-4688-BA1C-25F8E446EF7B}" srcId="{BBD73B11-99C1-4CC6-A8FA-F6E3D66FB064}" destId="{E824053F-50B5-4FBA-B53B-ED268002453D}" srcOrd="4" destOrd="0" parTransId="{1B13815A-2244-4B2A-8979-3ACAEC033F7B}" sibTransId="{787D2045-D081-4C84-9086-9E9476CF9844}"/>
    <dgm:cxn modelId="{84038406-7900-4322-852C-C60D6E4BBCC4}" type="presOf" srcId="{4736C89D-6FDA-4BFF-AE67-314A4B3A510B}" destId="{FDC4941F-BAC5-4B8A-B124-8E8891D31853}" srcOrd="0" destOrd="0" presId="urn:microsoft.com/office/officeart/2005/8/layout/hList2#1"/>
    <dgm:cxn modelId="{F65C580D-8BCE-40A0-BFFE-A34F75C6C421}" type="presOf" srcId="{A50036F1-4A62-470C-9F9B-821404107FBB}" destId="{830717E5-D038-403C-A28D-0A8D2DDCCB65}" srcOrd="0" destOrd="1" presId="urn:microsoft.com/office/officeart/2005/8/layout/hList2#1"/>
    <dgm:cxn modelId="{59B1AF0E-BA0D-4FDE-BA66-87F1CF68D36D}" type="presOf" srcId="{21535547-A186-4D5A-9542-DDACE8FB3B4C}" destId="{9497D790-EAA6-4F32-8F1B-10082CFA5D8C}" srcOrd="0" destOrd="0" presId="urn:microsoft.com/office/officeart/2005/8/layout/hList2#1"/>
    <dgm:cxn modelId="{14EC2712-1F34-4226-ABA3-140C52014209}" type="presOf" srcId="{3F7C9489-37F0-4617-81BD-5E8949F312A9}" destId="{9497D790-EAA6-4F32-8F1B-10082CFA5D8C}" srcOrd="0" destOrd="5" presId="urn:microsoft.com/office/officeart/2005/8/layout/hList2#1"/>
    <dgm:cxn modelId="{D0672E12-8F39-41B6-B914-02C32534E84B}" srcId="{2FEFBBD7-F8F8-48F4-AB92-2ADBB1411097}" destId="{BBD73B11-99C1-4CC6-A8FA-F6E3D66FB064}" srcOrd="1" destOrd="0" parTransId="{E1476DD8-FB8C-497D-B4D0-BEF47F52DF93}" sibTransId="{2BD10EB0-3E9D-4B78-8791-0416EC43E1B0}"/>
    <dgm:cxn modelId="{DAF1451C-2CD6-4CAF-9301-CFF7755B9854}" type="presOf" srcId="{5CBB8EA1-C8B2-4848-A647-7B12E37D8D4B}" destId="{9497D790-EAA6-4F32-8F1B-10082CFA5D8C}" srcOrd="0" destOrd="6" presId="urn:microsoft.com/office/officeart/2005/8/layout/hList2#1"/>
    <dgm:cxn modelId="{6A8E7126-928E-4346-AA72-2E4D20477384}" type="presOf" srcId="{FE67CAFC-4787-477B-A234-5839150815C6}" destId="{5EEC1DE7-B718-4717-939C-E44F2DC57804}" srcOrd="0" destOrd="0" presId="urn:microsoft.com/office/officeart/2005/8/layout/hList2#1"/>
    <dgm:cxn modelId="{2FBBA92B-12DD-4464-98B6-7317FB095F8B}" srcId="{C44319E4-8064-4A98-B6CC-55C8B4B08C56}" destId="{FE67CAFC-4787-477B-A234-5839150815C6}" srcOrd="0" destOrd="0" parTransId="{03F802AE-B440-44A3-92A6-7CF31A45EFF5}" sibTransId="{E93F274E-6522-4C11-A678-948023A16845}"/>
    <dgm:cxn modelId="{F1D0895F-87D8-4B70-B98C-C358921D8427}" type="presOf" srcId="{23FA3BB7-793E-44BF-A67F-81B82EBA45B9}" destId="{5EEC1DE7-B718-4717-939C-E44F2DC57804}" srcOrd="0" destOrd="1" presId="urn:microsoft.com/office/officeart/2005/8/layout/hList2#1"/>
    <dgm:cxn modelId="{CFEFF164-EC8A-4A5D-8718-1DEEF0CC2C50}" type="presOf" srcId="{9E814F92-D295-43E9-A24A-E75E30A99E8F}" destId="{9497D790-EAA6-4F32-8F1B-10082CFA5D8C}" srcOrd="0" destOrd="9" presId="urn:microsoft.com/office/officeart/2005/8/layout/hList2#1"/>
    <dgm:cxn modelId="{94A88869-8845-4828-98E3-D23968B4862E}" srcId="{BBD73B11-99C1-4CC6-A8FA-F6E3D66FB064}" destId="{21535547-A186-4D5A-9542-DDACE8FB3B4C}" srcOrd="0" destOrd="0" parTransId="{1D8D99C5-BBBB-4A1D-A82C-72D3234F82C5}" sibTransId="{4CFCED3F-94DB-4CD2-8785-096B264B3232}"/>
    <dgm:cxn modelId="{08D9FD4B-0E47-4E49-AC38-CC428DE0B338}" type="presOf" srcId="{134F87AA-286D-4247-840C-5AAE6D9C4677}" destId="{9497D790-EAA6-4F32-8F1B-10082CFA5D8C}" srcOrd="0" destOrd="2" presId="urn:microsoft.com/office/officeart/2005/8/layout/hList2#1"/>
    <dgm:cxn modelId="{D888C370-628F-42DD-A774-BE1E3417674F}" srcId="{4736C89D-6FDA-4BFF-AE67-314A4B3A510B}" destId="{A50036F1-4A62-470C-9F9B-821404107FBB}" srcOrd="1" destOrd="0" parTransId="{A744DA9D-9772-4A3D-BF8B-94F64820D575}" sibTransId="{C23F12D2-41D6-469E-8356-02AEEC984758}"/>
    <dgm:cxn modelId="{4B79E574-6BCE-4144-BAC2-A64148EC8D09}" srcId="{BBD73B11-99C1-4CC6-A8FA-F6E3D66FB064}" destId="{9B9B6301-9FBE-42F2-AA35-398C007BE6B1}" srcOrd="7" destOrd="0" parTransId="{26A2F754-1013-48C7-BC2E-12C918ABE77E}" sibTransId="{21A41598-7E40-4CBD-80EF-951DE62080C0}"/>
    <dgm:cxn modelId="{5DB3B456-B614-423C-B720-0BDB7E7A968F}" srcId="{BBD73B11-99C1-4CC6-A8FA-F6E3D66FB064}" destId="{10A6443B-FBCC-4620-875F-B88C6390C5F5}" srcOrd="3" destOrd="0" parTransId="{32104CBF-553A-4BB3-914A-9EA44CE01FEB}" sibTransId="{916D3CA6-176E-455B-A90C-2F8C35A00B4B}"/>
    <dgm:cxn modelId="{D0BBB677-C287-4FEB-9EE3-49DBB91A29D8}" srcId="{4736C89D-6FDA-4BFF-AE67-314A4B3A510B}" destId="{35C0F855-2405-42FE-99D8-BFCCCAE50EA9}" srcOrd="0" destOrd="0" parTransId="{A6181E33-78FF-4969-8B21-74D43E6C68BC}" sibTransId="{1D651B6B-B103-409C-BF00-2EB71A1939FC}"/>
    <dgm:cxn modelId="{C5E04F78-49AA-41EB-93DC-39AC804D2472}" srcId="{BBD73B11-99C1-4CC6-A8FA-F6E3D66FB064}" destId="{8C48C546-D04B-4EC9-91B3-FBDDA6CAD906}" srcOrd="1" destOrd="0" parTransId="{ACFC794C-8166-46A5-B8EE-B3A7E3BEFD04}" sibTransId="{2B598D86-9A2A-44C1-8E89-5FDBAA4F1964}"/>
    <dgm:cxn modelId="{7719C379-423F-4B3A-89CD-8208686B860A}" srcId="{BBD73B11-99C1-4CC6-A8FA-F6E3D66FB064}" destId="{5CBB8EA1-C8B2-4848-A647-7B12E37D8D4B}" srcOrd="6" destOrd="0" parTransId="{C7876B64-F4B1-4962-9BAB-7CEBFA86A780}" sibTransId="{168850CB-2356-44A2-803C-3E668835B9BA}"/>
    <dgm:cxn modelId="{A9020D5A-06DF-4BCF-BD1A-F51055A1F99B}" srcId="{C44319E4-8064-4A98-B6CC-55C8B4B08C56}" destId="{4BB705D2-957D-451D-AC31-E10C727512DE}" srcOrd="2" destOrd="0" parTransId="{354318EB-C873-4715-ADFB-21D3BBA3B2BB}" sibTransId="{C3F2F51F-2984-43D3-B67A-4725A1B120AE}"/>
    <dgm:cxn modelId="{1CD5BF5A-FC85-416D-9032-3ACFE7A1CF88}" type="presOf" srcId="{8C48C546-D04B-4EC9-91B3-FBDDA6CAD906}" destId="{9497D790-EAA6-4F32-8F1B-10082CFA5D8C}" srcOrd="0" destOrd="1" presId="urn:microsoft.com/office/officeart/2005/8/layout/hList2#1"/>
    <dgm:cxn modelId="{3A9C7E7D-CE37-4F94-AD7C-773C5173EF4B}" type="presOf" srcId="{9B9B6301-9FBE-42F2-AA35-398C007BE6B1}" destId="{9497D790-EAA6-4F32-8F1B-10082CFA5D8C}" srcOrd="0" destOrd="7" presId="urn:microsoft.com/office/officeart/2005/8/layout/hList2#1"/>
    <dgm:cxn modelId="{136D6B83-ADC9-4BBE-9490-6B545491FA6D}" type="presOf" srcId="{BBD73B11-99C1-4CC6-A8FA-F6E3D66FB064}" destId="{6C3802D3-4C39-43C0-9772-44FEE159D169}" srcOrd="0" destOrd="0" presId="urn:microsoft.com/office/officeart/2005/8/layout/hList2#1"/>
    <dgm:cxn modelId="{B1C8B889-1DAD-4EC2-A8B7-8A824203F3BE}" srcId="{BBD73B11-99C1-4CC6-A8FA-F6E3D66FB064}" destId="{3F7C9489-37F0-4617-81BD-5E8949F312A9}" srcOrd="5" destOrd="0" parTransId="{31B22F2E-C7E7-4FA9-8CFB-F41166633C69}" sibTransId="{A04E8A8C-BC2E-4BB9-9864-DBA4117DC8F2}"/>
    <dgm:cxn modelId="{963F4291-D686-480D-AF2A-C66A2E709F4E}" srcId="{C44319E4-8064-4A98-B6CC-55C8B4B08C56}" destId="{23FA3BB7-793E-44BF-A67F-81B82EBA45B9}" srcOrd="1" destOrd="0" parTransId="{C8A6E852-0025-4BF5-9B76-D1166E68CB6F}" sibTransId="{A9C71795-4169-48E7-8AC5-B896EFDF5A40}"/>
    <dgm:cxn modelId="{4140FABF-11F4-4522-ADA6-9B85D9AC5D61}" srcId="{BBD73B11-99C1-4CC6-A8FA-F6E3D66FB064}" destId="{134F87AA-286D-4247-840C-5AAE6D9C4677}" srcOrd="2" destOrd="0" parTransId="{0F8096F4-1A40-44B0-8E33-7B7A3624072F}" sibTransId="{73C1EDE3-421F-43FD-86FE-CB4CF2198F5B}"/>
    <dgm:cxn modelId="{6289AEC5-2AC9-44FE-B139-D38E978651AA}" type="presOf" srcId="{2FEFBBD7-F8F8-48F4-AB92-2ADBB1411097}" destId="{73F42849-67CA-4E1F-8DD5-F3F8092C7025}" srcOrd="0" destOrd="0" presId="urn:microsoft.com/office/officeart/2005/8/layout/hList2#1"/>
    <dgm:cxn modelId="{E6CA3BC7-497A-4CB6-BFF7-D50A750716D2}" type="presOf" srcId="{4BB705D2-957D-451D-AC31-E10C727512DE}" destId="{5EEC1DE7-B718-4717-939C-E44F2DC57804}" srcOrd="0" destOrd="2" presId="urn:microsoft.com/office/officeart/2005/8/layout/hList2#1"/>
    <dgm:cxn modelId="{790326CB-D7AA-4CF4-B5DD-BDDBE062ADA7}" srcId="{2FEFBBD7-F8F8-48F4-AB92-2ADBB1411097}" destId="{4736C89D-6FDA-4BFF-AE67-314A4B3A510B}" srcOrd="2" destOrd="0" parTransId="{52B6C473-179E-48F3-9F5E-CB0B11F59306}" sibTransId="{2CE3BA1D-1B1C-4F35-AF45-3C001ABB6AAE}"/>
    <dgm:cxn modelId="{C44E6CCD-35F1-4AF8-A151-2A4BCF5CCFE6}" type="presOf" srcId="{D1B60436-78E1-400A-8AB4-CB1B4533B2EF}" destId="{9497D790-EAA6-4F32-8F1B-10082CFA5D8C}" srcOrd="0" destOrd="8" presId="urn:microsoft.com/office/officeart/2005/8/layout/hList2#1"/>
    <dgm:cxn modelId="{E3FC18D2-B502-4C5E-A5FA-DBF23C68C080}" srcId="{2FEFBBD7-F8F8-48F4-AB92-2ADBB1411097}" destId="{C44319E4-8064-4A98-B6CC-55C8B4B08C56}" srcOrd="0" destOrd="0" parTransId="{684DB5C8-AEA4-4F4F-93EE-EF274F7DB999}" sibTransId="{5B53451B-FA73-4AA8-BD25-43DF427415BB}"/>
    <dgm:cxn modelId="{78F418D3-8435-465A-B4AD-E6E8B1B9C249}" srcId="{BBD73B11-99C1-4CC6-A8FA-F6E3D66FB064}" destId="{9E814F92-D295-43E9-A24A-E75E30A99E8F}" srcOrd="9" destOrd="0" parTransId="{3DE507C2-BA43-46B8-B53A-B2B16460087C}" sibTransId="{A889CF9D-69B8-45B0-84B5-61CFCDD222E9}"/>
    <dgm:cxn modelId="{AF94B4E1-EAB1-4BBF-9CDC-2362727B02FD}" type="presOf" srcId="{35C0F855-2405-42FE-99D8-BFCCCAE50EA9}" destId="{830717E5-D038-403C-A28D-0A8D2DDCCB65}" srcOrd="0" destOrd="0" presId="urn:microsoft.com/office/officeart/2005/8/layout/hList2#1"/>
    <dgm:cxn modelId="{81F559E7-E8EA-4C77-9769-2DAC8A4410A8}" type="presOf" srcId="{10A6443B-FBCC-4620-875F-B88C6390C5F5}" destId="{9497D790-EAA6-4F32-8F1B-10082CFA5D8C}" srcOrd="0" destOrd="3" presId="urn:microsoft.com/office/officeart/2005/8/layout/hList2#1"/>
    <dgm:cxn modelId="{199FFCFD-41FE-4E6B-BDEA-E83547B7E562}" srcId="{BBD73B11-99C1-4CC6-A8FA-F6E3D66FB064}" destId="{D1B60436-78E1-400A-8AB4-CB1B4533B2EF}" srcOrd="8" destOrd="0" parTransId="{0EFBDFA5-0AD9-4593-B8F0-32A0475E6AC9}" sibTransId="{E6502672-6564-4019-B5B7-EA03302A50FE}"/>
    <dgm:cxn modelId="{7B9ABA54-945C-4D6D-B382-B283E34560D4}" type="presParOf" srcId="{73F42849-67CA-4E1F-8DD5-F3F8092C7025}" destId="{EFFA5F1B-AB26-4DC1-9349-3052184ACDB0}" srcOrd="0" destOrd="0" presId="urn:microsoft.com/office/officeart/2005/8/layout/hList2#1"/>
    <dgm:cxn modelId="{D3B6FA80-3882-48DA-8DED-4CEEC226DFDC}" type="presParOf" srcId="{EFFA5F1B-AB26-4DC1-9349-3052184ACDB0}" destId="{21FABA2B-03CE-4380-A81B-60E22C700762}" srcOrd="0" destOrd="0" presId="urn:microsoft.com/office/officeart/2005/8/layout/hList2#1"/>
    <dgm:cxn modelId="{CE2C28A2-308A-495E-B57B-AFE3D1EC599B}" type="presParOf" srcId="{EFFA5F1B-AB26-4DC1-9349-3052184ACDB0}" destId="{5EEC1DE7-B718-4717-939C-E44F2DC57804}" srcOrd="1" destOrd="0" presId="urn:microsoft.com/office/officeart/2005/8/layout/hList2#1"/>
    <dgm:cxn modelId="{4D9CA913-316F-4920-940D-58B4A1514E0C}" type="presParOf" srcId="{EFFA5F1B-AB26-4DC1-9349-3052184ACDB0}" destId="{35553B4B-3C0D-4109-BD3F-B80706DDE403}" srcOrd="2" destOrd="0" presId="urn:microsoft.com/office/officeart/2005/8/layout/hList2#1"/>
    <dgm:cxn modelId="{7FD9BB57-5FCF-436D-99E5-1AECD274A4E6}" type="presParOf" srcId="{73F42849-67CA-4E1F-8DD5-F3F8092C7025}" destId="{171E6B89-8629-4D0E-A98F-435C3B6AB6BD}" srcOrd="1" destOrd="0" presId="urn:microsoft.com/office/officeart/2005/8/layout/hList2#1"/>
    <dgm:cxn modelId="{ADFF0BEC-F9B4-494C-9BCF-13E5C43CDC6A}" type="presParOf" srcId="{73F42849-67CA-4E1F-8DD5-F3F8092C7025}" destId="{97ADAB7B-A0CD-4EA7-955F-5C3C79DA9638}" srcOrd="2" destOrd="0" presId="urn:microsoft.com/office/officeart/2005/8/layout/hList2#1"/>
    <dgm:cxn modelId="{35240A34-FB68-4D1A-96F6-244B8A9A85E3}" type="presParOf" srcId="{97ADAB7B-A0CD-4EA7-955F-5C3C79DA9638}" destId="{ACC629D3-E09E-4AC3-8C88-AA1405BA694B}" srcOrd="0" destOrd="0" presId="urn:microsoft.com/office/officeart/2005/8/layout/hList2#1"/>
    <dgm:cxn modelId="{33E0B0A4-5214-45F7-B6DF-7D87D98115D8}" type="presParOf" srcId="{97ADAB7B-A0CD-4EA7-955F-5C3C79DA9638}" destId="{9497D790-EAA6-4F32-8F1B-10082CFA5D8C}" srcOrd="1" destOrd="0" presId="urn:microsoft.com/office/officeart/2005/8/layout/hList2#1"/>
    <dgm:cxn modelId="{8D41F306-B197-4599-A7A7-7251C1937214}" type="presParOf" srcId="{97ADAB7B-A0CD-4EA7-955F-5C3C79DA9638}" destId="{6C3802D3-4C39-43C0-9772-44FEE159D169}" srcOrd="2" destOrd="0" presId="urn:microsoft.com/office/officeart/2005/8/layout/hList2#1"/>
    <dgm:cxn modelId="{4F629EFB-82AF-4885-841E-5281768EB069}" type="presParOf" srcId="{73F42849-67CA-4E1F-8DD5-F3F8092C7025}" destId="{D7FFBD48-2F56-4EB9-A5EB-C498FAF428FA}" srcOrd="3" destOrd="0" presId="urn:microsoft.com/office/officeart/2005/8/layout/hList2#1"/>
    <dgm:cxn modelId="{6AC91C5B-2474-4204-8DCE-AC4A96F3EC4F}" type="presParOf" srcId="{73F42849-67CA-4E1F-8DD5-F3F8092C7025}" destId="{9622971B-B806-4C10-91E2-D58AF07F764E}" srcOrd="4" destOrd="0" presId="urn:microsoft.com/office/officeart/2005/8/layout/hList2#1"/>
    <dgm:cxn modelId="{F41A6405-45F1-4307-B492-ADBD3FC8589B}" type="presParOf" srcId="{9622971B-B806-4C10-91E2-D58AF07F764E}" destId="{9987D30F-193A-4127-A863-439CFE7D2594}" srcOrd="0" destOrd="0" presId="urn:microsoft.com/office/officeart/2005/8/layout/hList2#1"/>
    <dgm:cxn modelId="{037AE877-4442-422D-83AD-3F70FE13787A}" type="presParOf" srcId="{9622971B-B806-4C10-91E2-D58AF07F764E}" destId="{830717E5-D038-403C-A28D-0A8D2DDCCB65}" srcOrd="1" destOrd="0" presId="urn:microsoft.com/office/officeart/2005/8/layout/hList2#1"/>
    <dgm:cxn modelId="{07D0CB59-77A1-4F91-8E79-F9DA5B6EE030}" type="presParOf" srcId="{9622971B-B806-4C10-91E2-D58AF07F764E}" destId="{FDC4941F-BAC5-4B8A-B124-8E8891D31853}" srcOrd="2" destOrd="0" presId="urn:microsoft.com/office/officeart/2005/8/layout/hList2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EFBBD7-F8F8-48F4-AB92-2ADBB1411097}" type="doc">
      <dgm:prSet loTypeId="urn:microsoft.com/office/officeart/2005/8/layout/hList7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44319E4-8064-4A98-B6CC-55C8B4B08C56}">
      <dgm:prSet phldrT="[Tekst]" custT="1"/>
      <dgm:spPr/>
      <dgm:t>
        <a:bodyPr/>
        <a:lstStyle/>
        <a:p>
          <a:pPr algn="ctr"/>
          <a:r>
            <a:rPr lang="pl-PL" sz="2800" b="1" dirty="0">
              <a:latin typeface="Calibri" panose="020F0502020204030204" pitchFamily="34" charset="0"/>
              <a:cs typeface="Calibri" panose="020F0502020204030204" pitchFamily="34" charset="0"/>
            </a:rPr>
            <a:t>SWP</a:t>
          </a:r>
        </a:p>
      </dgm:t>
    </dgm:pt>
    <dgm:pt modelId="{684DB5C8-AEA4-4F4F-93EE-EF274F7DB999}" type="parTrans" cxnId="{E3FC18D2-B502-4C5E-A5FA-DBF23C68C080}">
      <dgm:prSet/>
      <dgm:spPr/>
      <dgm:t>
        <a:bodyPr/>
        <a:lstStyle/>
        <a:p>
          <a:endParaRPr lang="pl-PL"/>
        </a:p>
      </dgm:t>
    </dgm:pt>
    <dgm:pt modelId="{5B53451B-FA73-4AA8-BD25-43DF427415BB}" type="sibTrans" cxnId="{E3FC18D2-B502-4C5E-A5FA-DBF23C68C080}">
      <dgm:prSet/>
      <dgm:spPr/>
      <dgm:t>
        <a:bodyPr/>
        <a:lstStyle/>
        <a:p>
          <a:endParaRPr lang="pl-PL"/>
        </a:p>
      </dgm:t>
    </dgm:pt>
    <dgm:pt modelId="{BBD73B11-99C1-4CC6-A8FA-F6E3D66FB064}">
      <dgm:prSet phldrT="[Tekst]" custT="1"/>
      <dgm:spPr/>
      <dgm:t>
        <a:bodyPr/>
        <a:lstStyle/>
        <a:p>
          <a:pPr algn="ctr"/>
          <a:r>
            <a:rPr lang="pl-PL" sz="2800" b="1" dirty="0">
              <a:latin typeface="Calibri" panose="020F0502020204030204" pitchFamily="34" charset="0"/>
              <a:cs typeface="Calibri" panose="020F0502020204030204" pitchFamily="34" charset="0"/>
            </a:rPr>
            <a:t>Uczelnie</a:t>
          </a:r>
        </a:p>
      </dgm:t>
    </dgm:pt>
    <dgm:pt modelId="{E1476DD8-FB8C-497D-B4D0-BEF47F52DF93}" type="parTrans" cxnId="{D0672E12-8F39-41B6-B914-02C32534E84B}">
      <dgm:prSet/>
      <dgm:spPr/>
      <dgm:t>
        <a:bodyPr/>
        <a:lstStyle/>
        <a:p>
          <a:endParaRPr lang="pl-PL"/>
        </a:p>
      </dgm:t>
    </dgm:pt>
    <dgm:pt modelId="{2BD10EB0-3E9D-4B78-8791-0416EC43E1B0}" type="sibTrans" cxnId="{D0672E12-8F39-41B6-B914-02C32534E84B}">
      <dgm:prSet/>
      <dgm:spPr/>
      <dgm:t>
        <a:bodyPr/>
        <a:lstStyle/>
        <a:p>
          <a:endParaRPr lang="pl-PL"/>
        </a:p>
      </dgm:t>
    </dgm:pt>
    <dgm:pt modelId="{4736C89D-6FDA-4BFF-AE67-314A4B3A510B}">
      <dgm:prSet phldrT="[Tekst]" custT="1"/>
      <dgm:spPr/>
      <dgm:t>
        <a:bodyPr/>
        <a:lstStyle/>
        <a:p>
          <a:pPr algn="ctr"/>
          <a:r>
            <a:rPr lang="pl-PL" sz="2800" b="1" dirty="0">
              <a:latin typeface="Calibri" panose="020F0502020204030204" pitchFamily="34" charset="0"/>
              <a:cs typeface="Calibri" panose="020F0502020204030204" pitchFamily="34" charset="0"/>
            </a:rPr>
            <a:t>Powiaty</a:t>
          </a:r>
        </a:p>
      </dgm:t>
    </dgm:pt>
    <dgm:pt modelId="{52B6C473-179E-48F3-9F5E-CB0B11F59306}" type="parTrans" cxnId="{790326CB-D7AA-4CF4-B5DD-BDDBE062ADA7}">
      <dgm:prSet/>
      <dgm:spPr/>
      <dgm:t>
        <a:bodyPr/>
        <a:lstStyle/>
        <a:p>
          <a:endParaRPr lang="pl-PL"/>
        </a:p>
      </dgm:t>
    </dgm:pt>
    <dgm:pt modelId="{2CE3BA1D-1B1C-4F35-AF45-3C001ABB6AAE}" type="sibTrans" cxnId="{790326CB-D7AA-4CF4-B5DD-BDDBE062ADA7}">
      <dgm:prSet/>
      <dgm:spPr/>
      <dgm:t>
        <a:bodyPr/>
        <a:lstStyle/>
        <a:p>
          <a:endParaRPr lang="pl-PL"/>
        </a:p>
      </dgm:t>
    </dgm:pt>
    <dgm:pt modelId="{082FACB7-B760-4251-A308-03FA6B7C994C}" type="pres">
      <dgm:prSet presAssocID="{2FEFBBD7-F8F8-48F4-AB92-2ADBB1411097}" presName="Name0" presStyleCnt="0">
        <dgm:presLayoutVars>
          <dgm:dir/>
          <dgm:resizeHandles val="exact"/>
        </dgm:presLayoutVars>
      </dgm:prSet>
      <dgm:spPr/>
    </dgm:pt>
    <dgm:pt modelId="{BE85BD72-F82D-41B9-A585-98587EAD5F4C}" type="pres">
      <dgm:prSet presAssocID="{2FEFBBD7-F8F8-48F4-AB92-2ADBB1411097}" presName="fgShape" presStyleLbl="fgShp" presStyleIdx="0" presStyleCnt="1" custLinFactNeighborX="378" custLinFactNeighborY="-63812"/>
      <dgm:spPr/>
    </dgm:pt>
    <dgm:pt modelId="{676F1A44-19CC-48D4-98DB-EBD03C365251}" type="pres">
      <dgm:prSet presAssocID="{2FEFBBD7-F8F8-48F4-AB92-2ADBB1411097}" presName="linComp" presStyleCnt="0"/>
      <dgm:spPr/>
    </dgm:pt>
    <dgm:pt modelId="{D1BA178F-E9E7-4E64-89D0-3A00118D8599}" type="pres">
      <dgm:prSet presAssocID="{C44319E4-8064-4A98-B6CC-55C8B4B08C56}" presName="compNode" presStyleCnt="0"/>
      <dgm:spPr/>
    </dgm:pt>
    <dgm:pt modelId="{22E6195E-08EA-48A8-A44C-DAB83362B9E7}" type="pres">
      <dgm:prSet presAssocID="{C44319E4-8064-4A98-B6CC-55C8B4B08C56}" presName="bkgdShape" presStyleLbl="node1" presStyleIdx="0" presStyleCnt="3" custLinFactNeighborX="-64" custLinFactNeighborY="-2324"/>
      <dgm:spPr/>
    </dgm:pt>
    <dgm:pt modelId="{C611D039-FFAA-49B4-BB4E-D5FFECAC7CC8}" type="pres">
      <dgm:prSet presAssocID="{C44319E4-8064-4A98-B6CC-55C8B4B08C56}" presName="nodeTx" presStyleLbl="node1" presStyleIdx="0" presStyleCnt="3">
        <dgm:presLayoutVars>
          <dgm:bulletEnabled val="1"/>
        </dgm:presLayoutVars>
      </dgm:prSet>
      <dgm:spPr/>
    </dgm:pt>
    <dgm:pt modelId="{F6647EAA-9DD0-4533-970C-E34E1D6428AB}" type="pres">
      <dgm:prSet presAssocID="{C44319E4-8064-4A98-B6CC-55C8B4B08C56}" presName="invisiNode" presStyleLbl="node1" presStyleIdx="0" presStyleCnt="3"/>
      <dgm:spPr/>
    </dgm:pt>
    <dgm:pt modelId="{B5FE8442-7B9D-4562-BC6A-09926B5883F8}" type="pres">
      <dgm:prSet presAssocID="{C44319E4-8064-4A98-B6CC-55C8B4B08C56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0C93330-8554-42CE-A36A-6E2F365F67C2}" type="pres">
      <dgm:prSet presAssocID="{5B53451B-FA73-4AA8-BD25-43DF427415BB}" presName="sibTrans" presStyleLbl="sibTrans2D1" presStyleIdx="0" presStyleCnt="0"/>
      <dgm:spPr/>
    </dgm:pt>
    <dgm:pt modelId="{C5663C28-7C14-488B-8742-EC15D03ED217}" type="pres">
      <dgm:prSet presAssocID="{BBD73B11-99C1-4CC6-A8FA-F6E3D66FB064}" presName="compNode" presStyleCnt="0"/>
      <dgm:spPr/>
    </dgm:pt>
    <dgm:pt modelId="{F751DA54-2D03-44EE-AD08-1F722DD2C223}" type="pres">
      <dgm:prSet presAssocID="{BBD73B11-99C1-4CC6-A8FA-F6E3D66FB064}" presName="bkgdShape" presStyleLbl="node1" presStyleIdx="1" presStyleCnt="3" custLinFactNeighborX="0" custLinFactNeighborY="-884"/>
      <dgm:spPr/>
    </dgm:pt>
    <dgm:pt modelId="{9B6D2380-0617-40F2-9DB6-AB98C34C338E}" type="pres">
      <dgm:prSet presAssocID="{BBD73B11-99C1-4CC6-A8FA-F6E3D66FB064}" presName="nodeTx" presStyleLbl="node1" presStyleIdx="1" presStyleCnt="3">
        <dgm:presLayoutVars>
          <dgm:bulletEnabled val="1"/>
        </dgm:presLayoutVars>
      </dgm:prSet>
      <dgm:spPr/>
    </dgm:pt>
    <dgm:pt modelId="{95F662E6-8EF7-4736-937A-2AE1DEC4DF10}" type="pres">
      <dgm:prSet presAssocID="{BBD73B11-99C1-4CC6-A8FA-F6E3D66FB064}" presName="invisiNode" presStyleLbl="node1" presStyleIdx="1" presStyleCnt="3"/>
      <dgm:spPr/>
    </dgm:pt>
    <dgm:pt modelId="{C8B9EB8A-C984-49E1-80DF-98F9DF3AACF5}" type="pres">
      <dgm:prSet presAssocID="{BBD73B11-99C1-4CC6-A8FA-F6E3D66FB064}" presName="imagNode" presStyleLbl="fgImgPlace1" presStyleIdx="1" presStyleCnt="3" custAng="21443275" custLinFactNeighborX="7803" custLinFactNeighborY="1209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3E5EF06-C5E3-4EF8-B07C-3578A206965D}" type="pres">
      <dgm:prSet presAssocID="{2BD10EB0-3E9D-4B78-8791-0416EC43E1B0}" presName="sibTrans" presStyleLbl="sibTrans2D1" presStyleIdx="0" presStyleCnt="0"/>
      <dgm:spPr/>
    </dgm:pt>
    <dgm:pt modelId="{74C24F02-A628-4E81-8932-9B45818452F6}" type="pres">
      <dgm:prSet presAssocID="{4736C89D-6FDA-4BFF-AE67-314A4B3A510B}" presName="compNode" presStyleCnt="0"/>
      <dgm:spPr/>
    </dgm:pt>
    <dgm:pt modelId="{B84B8673-7187-487C-9B66-DDA39A981AA5}" type="pres">
      <dgm:prSet presAssocID="{4736C89D-6FDA-4BFF-AE67-314A4B3A510B}" presName="bkgdShape" presStyleLbl="node1" presStyleIdx="2" presStyleCnt="3" custLinFactNeighborX="16877"/>
      <dgm:spPr/>
    </dgm:pt>
    <dgm:pt modelId="{0263DB0F-C424-4ED0-BF53-F7AE90BEED9B}" type="pres">
      <dgm:prSet presAssocID="{4736C89D-6FDA-4BFF-AE67-314A4B3A510B}" presName="nodeTx" presStyleLbl="node1" presStyleIdx="2" presStyleCnt="3">
        <dgm:presLayoutVars>
          <dgm:bulletEnabled val="1"/>
        </dgm:presLayoutVars>
      </dgm:prSet>
      <dgm:spPr/>
    </dgm:pt>
    <dgm:pt modelId="{A70481EA-BB31-495D-BBAC-F38DD7BCA5F7}" type="pres">
      <dgm:prSet presAssocID="{4736C89D-6FDA-4BFF-AE67-314A4B3A510B}" presName="invisiNode" presStyleLbl="node1" presStyleIdx="2" presStyleCnt="3"/>
      <dgm:spPr/>
    </dgm:pt>
    <dgm:pt modelId="{6591F588-B83D-449B-84C6-06102E2E3F06}" type="pres">
      <dgm:prSet presAssocID="{4736C89D-6FDA-4BFF-AE67-314A4B3A510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0672E12-8F39-41B6-B914-02C32534E84B}" srcId="{2FEFBBD7-F8F8-48F4-AB92-2ADBB1411097}" destId="{BBD73B11-99C1-4CC6-A8FA-F6E3D66FB064}" srcOrd="1" destOrd="0" parTransId="{E1476DD8-FB8C-497D-B4D0-BEF47F52DF93}" sibTransId="{2BD10EB0-3E9D-4B78-8791-0416EC43E1B0}"/>
    <dgm:cxn modelId="{FFA8B634-9EBA-4015-88A7-3FA1E56D01CA}" type="presOf" srcId="{BBD73B11-99C1-4CC6-A8FA-F6E3D66FB064}" destId="{F751DA54-2D03-44EE-AD08-1F722DD2C223}" srcOrd="0" destOrd="0" presId="urn:microsoft.com/office/officeart/2005/8/layout/hList7"/>
    <dgm:cxn modelId="{8903695F-EAEB-48FB-ABC9-41A2CF367917}" type="presOf" srcId="{C44319E4-8064-4A98-B6CC-55C8B4B08C56}" destId="{22E6195E-08EA-48A8-A44C-DAB83362B9E7}" srcOrd="0" destOrd="0" presId="urn:microsoft.com/office/officeart/2005/8/layout/hList7"/>
    <dgm:cxn modelId="{7C485141-AE51-4425-BBC9-4BF2EB83A9C0}" type="presOf" srcId="{2FEFBBD7-F8F8-48F4-AB92-2ADBB1411097}" destId="{082FACB7-B760-4251-A308-03FA6B7C994C}" srcOrd="0" destOrd="0" presId="urn:microsoft.com/office/officeart/2005/8/layout/hList7"/>
    <dgm:cxn modelId="{D7D0974F-4C1A-4060-B741-2C38E4B2D3D5}" type="presOf" srcId="{BBD73B11-99C1-4CC6-A8FA-F6E3D66FB064}" destId="{9B6D2380-0617-40F2-9DB6-AB98C34C338E}" srcOrd="1" destOrd="0" presId="urn:microsoft.com/office/officeart/2005/8/layout/hList7"/>
    <dgm:cxn modelId="{BBA5A379-A55D-4C83-B7D6-A21112A9868D}" type="presOf" srcId="{C44319E4-8064-4A98-B6CC-55C8B4B08C56}" destId="{C611D039-FFAA-49B4-BB4E-D5FFECAC7CC8}" srcOrd="1" destOrd="0" presId="urn:microsoft.com/office/officeart/2005/8/layout/hList7"/>
    <dgm:cxn modelId="{E9A65484-0101-488C-AFF4-75EA93CA9C8B}" type="presOf" srcId="{4736C89D-6FDA-4BFF-AE67-314A4B3A510B}" destId="{0263DB0F-C424-4ED0-BF53-F7AE90BEED9B}" srcOrd="1" destOrd="0" presId="urn:microsoft.com/office/officeart/2005/8/layout/hList7"/>
    <dgm:cxn modelId="{CA2DC58D-FACA-454C-BA1F-14FEF8C11B35}" type="presOf" srcId="{4736C89D-6FDA-4BFF-AE67-314A4B3A510B}" destId="{B84B8673-7187-487C-9B66-DDA39A981AA5}" srcOrd="0" destOrd="0" presId="urn:microsoft.com/office/officeart/2005/8/layout/hList7"/>
    <dgm:cxn modelId="{83A5F69F-D267-48E2-B468-0A5255091DB3}" type="presOf" srcId="{2BD10EB0-3E9D-4B78-8791-0416EC43E1B0}" destId="{73E5EF06-C5E3-4EF8-B07C-3578A206965D}" srcOrd="0" destOrd="0" presId="urn:microsoft.com/office/officeart/2005/8/layout/hList7"/>
    <dgm:cxn modelId="{BA0835A7-27B9-4A76-A835-55344F6602CA}" type="presOf" srcId="{5B53451B-FA73-4AA8-BD25-43DF427415BB}" destId="{60C93330-8554-42CE-A36A-6E2F365F67C2}" srcOrd="0" destOrd="0" presId="urn:microsoft.com/office/officeart/2005/8/layout/hList7"/>
    <dgm:cxn modelId="{790326CB-D7AA-4CF4-B5DD-BDDBE062ADA7}" srcId="{2FEFBBD7-F8F8-48F4-AB92-2ADBB1411097}" destId="{4736C89D-6FDA-4BFF-AE67-314A4B3A510B}" srcOrd="2" destOrd="0" parTransId="{52B6C473-179E-48F3-9F5E-CB0B11F59306}" sibTransId="{2CE3BA1D-1B1C-4F35-AF45-3C001ABB6AAE}"/>
    <dgm:cxn modelId="{E3FC18D2-B502-4C5E-A5FA-DBF23C68C080}" srcId="{2FEFBBD7-F8F8-48F4-AB92-2ADBB1411097}" destId="{C44319E4-8064-4A98-B6CC-55C8B4B08C56}" srcOrd="0" destOrd="0" parTransId="{684DB5C8-AEA4-4F4F-93EE-EF274F7DB999}" sibTransId="{5B53451B-FA73-4AA8-BD25-43DF427415BB}"/>
    <dgm:cxn modelId="{462977A8-5484-4644-9115-3486ADADE6C0}" type="presParOf" srcId="{082FACB7-B760-4251-A308-03FA6B7C994C}" destId="{BE85BD72-F82D-41B9-A585-98587EAD5F4C}" srcOrd="0" destOrd="0" presId="urn:microsoft.com/office/officeart/2005/8/layout/hList7"/>
    <dgm:cxn modelId="{4DB4E97B-C242-4253-BAA6-39F962201803}" type="presParOf" srcId="{082FACB7-B760-4251-A308-03FA6B7C994C}" destId="{676F1A44-19CC-48D4-98DB-EBD03C365251}" srcOrd="1" destOrd="0" presId="urn:microsoft.com/office/officeart/2005/8/layout/hList7"/>
    <dgm:cxn modelId="{E17EE422-018A-48AF-BFF4-9EB3937EED13}" type="presParOf" srcId="{676F1A44-19CC-48D4-98DB-EBD03C365251}" destId="{D1BA178F-E9E7-4E64-89D0-3A00118D8599}" srcOrd="0" destOrd="0" presId="urn:microsoft.com/office/officeart/2005/8/layout/hList7"/>
    <dgm:cxn modelId="{53BD08F7-DB2C-4902-8C35-B5661D2D9D18}" type="presParOf" srcId="{D1BA178F-E9E7-4E64-89D0-3A00118D8599}" destId="{22E6195E-08EA-48A8-A44C-DAB83362B9E7}" srcOrd="0" destOrd="0" presId="urn:microsoft.com/office/officeart/2005/8/layout/hList7"/>
    <dgm:cxn modelId="{9A2880E5-DA13-42B2-B292-4A7A5FB569C8}" type="presParOf" srcId="{D1BA178F-E9E7-4E64-89D0-3A00118D8599}" destId="{C611D039-FFAA-49B4-BB4E-D5FFECAC7CC8}" srcOrd="1" destOrd="0" presId="urn:microsoft.com/office/officeart/2005/8/layout/hList7"/>
    <dgm:cxn modelId="{B63DA279-151F-4FC3-AC31-FA3F1792BC66}" type="presParOf" srcId="{D1BA178F-E9E7-4E64-89D0-3A00118D8599}" destId="{F6647EAA-9DD0-4533-970C-E34E1D6428AB}" srcOrd="2" destOrd="0" presId="urn:microsoft.com/office/officeart/2005/8/layout/hList7"/>
    <dgm:cxn modelId="{3B06737D-0A04-485A-9F92-8D29ED11FD87}" type="presParOf" srcId="{D1BA178F-E9E7-4E64-89D0-3A00118D8599}" destId="{B5FE8442-7B9D-4562-BC6A-09926B5883F8}" srcOrd="3" destOrd="0" presId="urn:microsoft.com/office/officeart/2005/8/layout/hList7"/>
    <dgm:cxn modelId="{9E05493C-CB2B-4B7A-A49F-BD6085A975C5}" type="presParOf" srcId="{676F1A44-19CC-48D4-98DB-EBD03C365251}" destId="{60C93330-8554-42CE-A36A-6E2F365F67C2}" srcOrd="1" destOrd="0" presId="urn:microsoft.com/office/officeart/2005/8/layout/hList7"/>
    <dgm:cxn modelId="{8AA41EDB-B597-424B-9497-52FA949EE144}" type="presParOf" srcId="{676F1A44-19CC-48D4-98DB-EBD03C365251}" destId="{C5663C28-7C14-488B-8742-EC15D03ED217}" srcOrd="2" destOrd="0" presId="urn:microsoft.com/office/officeart/2005/8/layout/hList7"/>
    <dgm:cxn modelId="{368C0419-736B-44BA-9CDF-7E59A5D8E5F3}" type="presParOf" srcId="{C5663C28-7C14-488B-8742-EC15D03ED217}" destId="{F751DA54-2D03-44EE-AD08-1F722DD2C223}" srcOrd="0" destOrd="0" presId="urn:microsoft.com/office/officeart/2005/8/layout/hList7"/>
    <dgm:cxn modelId="{E2711B4D-CF64-49F9-BA90-173965C9D2BA}" type="presParOf" srcId="{C5663C28-7C14-488B-8742-EC15D03ED217}" destId="{9B6D2380-0617-40F2-9DB6-AB98C34C338E}" srcOrd="1" destOrd="0" presId="urn:microsoft.com/office/officeart/2005/8/layout/hList7"/>
    <dgm:cxn modelId="{2071D062-5124-48DD-9A1A-F33E7B6FF2CF}" type="presParOf" srcId="{C5663C28-7C14-488B-8742-EC15D03ED217}" destId="{95F662E6-8EF7-4736-937A-2AE1DEC4DF10}" srcOrd="2" destOrd="0" presId="urn:microsoft.com/office/officeart/2005/8/layout/hList7"/>
    <dgm:cxn modelId="{B4776D6E-EED3-4224-9949-57B9CE66AE1E}" type="presParOf" srcId="{C5663C28-7C14-488B-8742-EC15D03ED217}" destId="{C8B9EB8A-C984-49E1-80DF-98F9DF3AACF5}" srcOrd="3" destOrd="0" presId="urn:microsoft.com/office/officeart/2005/8/layout/hList7"/>
    <dgm:cxn modelId="{8B92E20D-D890-4D30-8469-C1C8C0816192}" type="presParOf" srcId="{676F1A44-19CC-48D4-98DB-EBD03C365251}" destId="{73E5EF06-C5E3-4EF8-B07C-3578A206965D}" srcOrd="3" destOrd="0" presId="urn:microsoft.com/office/officeart/2005/8/layout/hList7"/>
    <dgm:cxn modelId="{8DE84F7A-E7BF-4678-8A70-CA0CAD6E972B}" type="presParOf" srcId="{676F1A44-19CC-48D4-98DB-EBD03C365251}" destId="{74C24F02-A628-4E81-8932-9B45818452F6}" srcOrd="4" destOrd="0" presId="urn:microsoft.com/office/officeart/2005/8/layout/hList7"/>
    <dgm:cxn modelId="{2CAA7FFD-16AA-4602-836E-8151BCC05D92}" type="presParOf" srcId="{74C24F02-A628-4E81-8932-9B45818452F6}" destId="{B84B8673-7187-487C-9B66-DDA39A981AA5}" srcOrd="0" destOrd="0" presId="urn:microsoft.com/office/officeart/2005/8/layout/hList7"/>
    <dgm:cxn modelId="{C27912BB-374D-472A-A9EE-65D47C228FE5}" type="presParOf" srcId="{74C24F02-A628-4E81-8932-9B45818452F6}" destId="{0263DB0F-C424-4ED0-BF53-F7AE90BEED9B}" srcOrd="1" destOrd="0" presId="urn:microsoft.com/office/officeart/2005/8/layout/hList7"/>
    <dgm:cxn modelId="{CF5260F2-51CC-4AD1-A053-A8C3DB0AF76B}" type="presParOf" srcId="{74C24F02-A628-4E81-8932-9B45818452F6}" destId="{A70481EA-BB31-495D-BBAC-F38DD7BCA5F7}" srcOrd="2" destOrd="0" presId="urn:microsoft.com/office/officeart/2005/8/layout/hList7"/>
    <dgm:cxn modelId="{86D7939D-3BFC-40C0-ACF6-A022B9928EC8}" type="presParOf" srcId="{74C24F02-A628-4E81-8932-9B45818452F6}" destId="{6591F588-B83D-449B-84C6-06102E2E3F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3B4B-3C0D-4109-BD3F-B80706DDE403}">
      <dsp:nvSpPr>
        <dsp:cNvPr id="0" name=""/>
        <dsp:cNvSpPr/>
      </dsp:nvSpPr>
      <dsp:spPr>
        <a:xfrm rot="16200000">
          <a:off x="-1885211" y="2727126"/>
          <a:ext cx="4091905" cy="12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986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Powiaty</a:t>
          </a:r>
        </a:p>
      </dsp:txBody>
      <dsp:txXfrm>
        <a:off x="-1885211" y="2727126"/>
        <a:ext cx="4091905" cy="128805"/>
      </dsp:txXfrm>
    </dsp:sp>
    <dsp:sp modelId="{5EEC1DE7-B718-4717-939C-E44F2DC57804}">
      <dsp:nvSpPr>
        <dsp:cNvPr id="0" name=""/>
        <dsp:cNvSpPr/>
      </dsp:nvSpPr>
      <dsp:spPr>
        <a:xfrm>
          <a:off x="7770377" y="431439"/>
          <a:ext cx="2881443" cy="4496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8986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114300" lvl="1" indent="-114300" algn="l" defTabSz="6223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warsztaty specjalistyczne dla uczniów (robotyka, elektronika)</a:t>
          </a:r>
        </a:p>
        <a:p>
          <a:pPr marL="114300" lvl="1" indent="-114300" algn="l" defTabSz="6223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obozy naukowe (</a:t>
          </a:r>
          <a:r>
            <a:rPr lang="pl-PL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pl-PL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AWFiS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114300" lvl="1" indent="-114300" algn="l" defTabSz="6223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konkursy dla uczniów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spotkania i warsztaty autorskie  dla uczniów</a:t>
          </a:r>
        </a:p>
        <a:p>
          <a:pPr marL="114300" lvl="1" indent="-114300" algn="l" defTabSz="6223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naukowe konferencje uczniowskie</a:t>
          </a:r>
        </a:p>
        <a:p>
          <a:pPr marL="114300" lvl="1" indent="-114300" algn="l" defTabSz="6223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sieci współpracy, szkolenia oraz seminaria dla nauczycieli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70377" y="431439"/>
        <a:ext cx="2881443" cy="4496244"/>
      </dsp:txXfrm>
    </dsp:sp>
    <dsp:sp modelId="{21FABA2B-03CE-4380-A81B-60E22C700762}">
      <dsp:nvSpPr>
        <dsp:cNvPr id="0" name=""/>
        <dsp:cNvSpPr/>
      </dsp:nvSpPr>
      <dsp:spPr>
        <a:xfrm>
          <a:off x="7511142" y="0"/>
          <a:ext cx="1127306" cy="9791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802D3-4C39-43C0-9772-44FEE159D169}">
      <dsp:nvSpPr>
        <dsp:cNvPr id="0" name=""/>
        <dsp:cNvSpPr/>
      </dsp:nvSpPr>
      <dsp:spPr>
        <a:xfrm rot="16200000">
          <a:off x="2081928" y="2618212"/>
          <a:ext cx="4008902" cy="179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986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Uczelnie</a:t>
          </a:r>
        </a:p>
      </dsp:txBody>
      <dsp:txXfrm>
        <a:off x="2081928" y="2618212"/>
        <a:ext cx="4008902" cy="179898"/>
      </dsp:txXfrm>
    </dsp:sp>
    <dsp:sp modelId="{9497D790-EAA6-4F32-8F1B-10082CFA5D8C}">
      <dsp:nvSpPr>
        <dsp:cNvPr id="0" name=""/>
        <dsp:cNvSpPr/>
      </dsp:nvSpPr>
      <dsp:spPr>
        <a:xfrm>
          <a:off x="4275435" y="499971"/>
          <a:ext cx="2899895" cy="4469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8986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spotkania akademickie dla uczniów</a:t>
          </a: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zajęcia pozalekcyjne akademickie (kółka olimpijskie)</a:t>
          </a: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opieka naukowa</a:t>
          </a: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warsztaty tematyczne dla uczniów</a:t>
          </a: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opieka mentorska</a:t>
          </a: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kursy doskonalące dla nauczycieli </a:t>
          </a:r>
        </a:p>
      </dsp:txBody>
      <dsp:txXfrm>
        <a:off x="4275435" y="499971"/>
        <a:ext cx="2899895" cy="4469539"/>
      </dsp:txXfrm>
    </dsp:sp>
    <dsp:sp modelId="{ACC629D3-E09E-4AC3-8C88-AA1405BA694B}">
      <dsp:nvSpPr>
        <dsp:cNvPr id="0" name=""/>
        <dsp:cNvSpPr/>
      </dsp:nvSpPr>
      <dsp:spPr>
        <a:xfrm>
          <a:off x="3854527" y="12982"/>
          <a:ext cx="1003673" cy="88410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4941F-BAC5-4B8A-B124-8E8891D31853}">
      <dsp:nvSpPr>
        <dsp:cNvPr id="0" name=""/>
        <dsp:cNvSpPr/>
      </dsp:nvSpPr>
      <dsp:spPr>
        <a:xfrm rot="16200000">
          <a:off x="5737466" y="2603235"/>
          <a:ext cx="3754621" cy="24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986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SWP</a:t>
          </a:r>
        </a:p>
      </dsp:txBody>
      <dsp:txXfrm>
        <a:off x="5737466" y="2603235"/>
        <a:ext cx="3754621" cy="243589"/>
      </dsp:txXfrm>
    </dsp:sp>
    <dsp:sp modelId="{830717E5-D038-403C-A28D-0A8D2DDCCB65}">
      <dsp:nvSpPr>
        <dsp:cNvPr id="0" name=""/>
        <dsp:cNvSpPr/>
      </dsp:nvSpPr>
      <dsp:spPr>
        <a:xfrm>
          <a:off x="586724" y="545888"/>
          <a:ext cx="2844561" cy="4452462"/>
        </a:xfrm>
        <a:prstGeom prst="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8986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zajęcia pozalekcyjne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opieka pedagogiczno-metodyczna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stypendia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zakup pomocy dydaktycznych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uzupełniające formy wsparcia  uczniów (np. wizyty w zakładach pracy, parkach naukowo-technologicznych, spotkania  z naukowcami)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spotkania dla rodziców</a:t>
          </a:r>
        </a:p>
      </dsp:txBody>
      <dsp:txXfrm>
        <a:off x="586724" y="545888"/>
        <a:ext cx="2844561" cy="4452462"/>
      </dsp:txXfrm>
    </dsp:sp>
    <dsp:sp modelId="{9987D30F-193A-4127-A863-439CFE7D2594}">
      <dsp:nvSpPr>
        <dsp:cNvPr id="0" name=""/>
        <dsp:cNvSpPr/>
      </dsp:nvSpPr>
      <dsp:spPr>
        <a:xfrm>
          <a:off x="190985" y="0"/>
          <a:ext cx="1087407" cy="8841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3B4B-3C0D-4109-BD3F-B80706DDE403}">
      <dsp:nvSpPr>
        <dsp:cNvPr id="0" name=""/>
        <dsp:cNvSpPr/>
      </dsp:nvSpPr>
      <dsp:spPr>
        <a:xfrm rot="16200000">
          <a:off x="5821764" y="2683813"/>
          <a:ext cx="4661797" cy="44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3617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SWP</a:t>
          </a:r>
        </a:p>
      </dsp:txBody>
      <dsp:txXfrm>
        <a:off x="5821764" y="2683813"/>
        <a:ext cx="4661797" cy="446305"/>
      </dsp:txXfrm>
    </dsp:sp>
    <dsp:sp modelId="{5EEC1DE7-B718-4717-939C-E44F2DC57804}">
      <dsp:nvSpPr>
        <dsp:cNvPr id="0" name=""/>
        <dsp:cNvSpPr/>
      </dsp:nvSpPr>
      <dsp:spPr>
        <a:xfrm>
          <a:off x="663139" y="792071"/>
          <a:ext cx="3456147" cy="4491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93617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114300" lvl="1" indent="-114300" algn="l" defTabSz="5778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114300" lvl="1" indent="-114300" algn="l" defTabSz="5778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63139" y="792071"/>
        <a:ext cx="3456147" cy="4491875"/>
      </dsp:txXfrm>
    </dsp:sp>
    <dsp:sp modelId="{21FABA2B-03CE-4380-A81B-60E22C700762}">
      <dsp:nvSpPr>
        <dsp:cNvPr id="0" name=""/>
        <dsp:cNvSpPr/>
      </dsp:nvSpPr>
      <dsp:spPr>
        <a:xfrm>
          <a:off x="7906619" y="144012"/>
          <a:ext cx="892610" cy="8926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802D3-4C39-43C0-9772-44FEE159D169}">
      <dsp:nvSpPr>
        <dsp:cNvPr id="0" name=""/>
        <dsp:cNvSpPr/>
      </dsp:nvSpPr>
      <dsp:spPr>
        <a:xfrm rot="16200000">
          <a:off x="2249237" y="2741433"/>
          <a:ext cx="4661797" cy="44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3617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Uczelnie</a:t>
          </a:r>
        </a:p>
      </dsp:txBody>
      <dsp:txXfrm>
        <a:off x="2249237" y="2741433"/>
        <a:ext cx="4661797" cy="446305"/>
      </dsp:txXfrm>
    </dsp:sp>
    <dsp:sp modelId="{9497D790-EAA6-4F32-8F1B-10082CFA5D8C}">
      <dsp:nvSpPr>
        <dsp:cNvPr id="0" name=""/>
        <dsp:cNvSpPr/>
      </dsp:nvSpPr>
      <dsp:spPr>
        <a:xfrm>
          <a:off x="4677678" y="849761"/>
          <a:ext cx="2927789" cy="4545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93617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171450" lvl="1" indent="-171450" algn="l" defTabSz="7112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b="1" kern="1200" dirty="0">
            <a:solidFill>
              <a:srgbClr val="312E92"/>
            </a:solidFill>
            <a:latin typeface="+mn-lt"/>
          </a:endParaRPr>
        </a:p>
        <a:p>
          <a:pPr marL="114300" lvl="1" indent="-114300" algn="l" defTabSz="66675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500" b="0" kern="1200" dirty="0">
              <a:solidFill>
                <a:schemeClr val="tx1"/>
              </a:solidFill>
              <a:latin typeface="+mn-lt"/>
            </a:rPr>
            <a:t>spotkania akademickie</a:t>
          </a:r>
        </a:p>
        <a:p>
          <a:pPr marL="114300" lvl="1" indent="-114300" algn="l" defTabSz="66675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500" b="0" kern="1200" dirty="0">
              <a:solidFill>
                <a:schemeClr val="tx1"/>
              </a:solidFill>
              <a:latin typeface="+mn-lt"/>
            </a:rPr>
            <a:t>kółka olimpijskie</a:t>
          </a:r>
        </a:p>
        <a:p>
          <a:pPr marL="114300" lvl="1" indent="-114300" algn="l" defTabSz="66675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500" b="0" kern="1200" dirty="0">
              <a:solidFill>
                <a:schemeClr val="tx1"/>
              </a:solidFill>
              <a:latin typeface="+mn-lt"/>
            </a:rPr>
            <a:t>warsztaty tematyczne dla uczniów</a:t>
          </a:r>
        </a:p>
        <a:p>
          <a:pPr marL="114300" lvl="1" indent="-114300" algn="l" defTabSz="66675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500" b="0" kern="1200" dirty="0">
              <a:solidFill>
                <a:schemeClr val="tx1"/>
              </a:solidFill>
              <a:latin typeface="+mn-lt"/>
            </a:rPr>
            <a:t>opieka mentorska</a:t>
          </a:r>
        </a:p>
        <a:p>
          <a:pPr marL="114300" lvl="1" indent="-114300" algn="l" defTabSz="66675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500" b="0" kern="1200" dirty="0">
              <a:solidFill>
                <a:schemeClr val="tx1"/>
              </a:solidFill>
              <a:latin typeface="+mn-lt"/>
            </a:rPr>
            <a:t>kursy e-learningowe</a:t>
          </a:r>
        </a:p>
        <a:p>
          <a:pPr marL="57150" lvl="1" indent="-57150" algn="l" defTabSz="8890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200" b="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6675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500" b="1" kern="1200" dirty="0">
              <a:solidFill>
                <a:schemeClr val="tx1"/>
              </a:solidFill>
              <a:latin typeface="+mn-lt"/>
            </a:rPr>
            <a:t>wsparcie nauczycieli:</a:t>
          </a:r>
        </a:p>
        <a:p>
          <a:pPr marL="114300" lvl="1" indent="-114300" algn="l" defTabSz="666750">
            <a:lnSpc>
              <a:spcPct val="125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500" b="0" kern="1200" dirty="0">
              <a:solidFill>
                <a:schemeClr val="tx1"/>
              </a:solidFill>
              <a:latin typeface="+mn-lt"/>
            </a:rPr>
            <a:t>kursy i szkolenia przedmiotowe</a:t>
          </a:r>
        </a:p>
      </dsp:txBody>
      <dsp:txXfrm>
        <a:off x="4677678" y="849761"/>
        <a:ext cx="2927789" cy="4545905"/>
      </dsp:txXfrm>
    </dsp:sp>
    <dsp:sp modelId="{ACC629D3-E09E-4AC3-8C88-AA1405BA694B}">
      <dsp:nvSpPr>
        <dsp:cNvPr id="0" name=""/>
        <dsp:cNvSpPr/>
      </dsp:nvSpPr>
      <dsp:spPr>
        <a:xfrm>
          <a:off x="4621509" y="178948"/>
          <a:ext cx="892610" cy="89261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4941F-BAC5-4B8A-B124-8E8891D31853}">
      <dsp:nvSpPr>
        <dsp:cNvPr id="0" name=""/>
        <dsp:cNvSpPr/>
      </dsp:nvSpPr>
      <dsp:spPr>
        <a:xfrm rot="16200000">
          <a:off x="-1858094" y="2802176"/>
          <a:ext cx="4661797" cy="44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3617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Powiaty</a:t>
          </a:r>
        </a:p>
      </dsp:txBody>
      <dsp:txXfrm>
        <a:off x="-1858094" y="2802176"/>
        <a:ext cx="4661797" cy="446305"/>
      </dsp:txXfrm>
    </dsp:sp>
    <dsp:sp modelId="{830717E5-D038-403C-A28D-0A8D2DDCCB65}">
      <dsp:nvSpPr>
        <dsp:cNvPr id="0" name=""/>
        <dsp:cNvSpPr/>
      </dsp:nvSpPr>
      <dsp:spPr>
        <a:xfrm>
          <a:off x="8217167" y="792071"/>
          <a:ext cx="3435472" cy="4491875"/>
        </a:xfrm>
        <a:prstGeom prst="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93617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114300" lvl="1" indent="-114300" algn="l" defTabSz="57785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217167" y="792071"/>
        <a:ext cx="3435472" cy="4491875"/>
      </dsp:txXfrm>
    </dsp:sp>
    <dsp:sp modelId="{9987D30F-193A-4127-A863-439CFE7D2594}">
      <dsp:nvSpPr>
        <dsp:cNvPr id="0" name=""/>
        <dsp:cNvSpPr/>
      </dsp:nvSpPr>
      <dsp:spPr>
        <a:xfrm>
          <a:off x="249651" y="178948"/>
          <a:ext cx="892610" cy="8926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6195E-08EA-48A8-A44C-DAB83362B9E7}">
      <dsp:nvSpPr>
        <dsp:cNvPr id="0" name=""/>
        <dsp:cNvSpPr/>
      </dsp:nvSpPr>
      <dsp:spPr>
        <a:xfrm>
          <a:off x="4" y="0"/>
          <a:ext cx="1717116" cy="3098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SWP</a:t>
          </a:r>
        </a:p>
      </dsp:txBody>
      <dsp:txXfrm>
        <a:off x="4" y="1239275"/>
        <a:ext cx="1717116" cy="1239275"/>
      </dsp:txXfrm>
    </dsp:sp>
    <dsp:sp modelId="{B5FE8442-7B9D-4562-BC6A-09926B5883F8}">
      <dsp:nvSpPr>
        <dsp:cNvPr id="0" name=""/>
        <dsp:cNvSpPr/>
      </dsp:nvSpPr>
      <dsp:spPr>
        <a:xfrm>
          <a:off x="343813" y="185891"/>
          <a:ext cx="1031696" cy="10316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1DA54-2D03-44EE-AD08-1F722DD2C223}">
      <dsp:nvSpPr>
        <dsp:cNvPr id="0" name=""/>
        <dsp:cNvSpPr/>
      </dsp:nvSpPr>
      <dsp:spPr>
        <a:xfrm>
          <a:off x="1769733" y="0"/>
          <a:ext cx="1717116" cy="3098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Uczelnie</a:t>
          </a:r>
        </a:p>
      </dsp:txBody>
      <dsp:txXfrm>
        <a:off x="1769733" y="1239275"/>
        <a:ext cx="1717116" cy="1239275"/>
      </dsp:txXfrm>
    </dsp:sp>
    <dsp:sp modelId="{C8B9EB8A-C984-49E1-80DF-98F9DF3AACF5}">
      <dsp:nvSpPr>
        <dsp:cNvPr id="0" name=""/>
        <dsp:cNvSpPr/>
      </dsp:nvSpPr>
      <dsp:spPr>
        <a:xfrm rot="21443275">
          <a:off x="2192946" y="198364"/>
          <a:ext cx="1031696" cy="103169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B8673-7187-487C-9B66-DDA39A981AA5}">
      <dsp:nvSpPr>
        <dsp:cNvPr id="0" name=""/>
        <dsp:cNvSpPr/>
      </dsp:nvSpPr>
      <dsp:spPr>
        <a:xfrm>
          <a:off x="3539467" y="0"/>
          <a:ext cx="1717116" cy="3098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Powiaty</a:t>
          </a:r>
        </a:p>
      </dsp:txBody>
      <dsp:txXfrm>
        <a:off x="3539467" y="1239275"/>
        <a:ext cx="1717116" cy="1239275"/>
      </dsp:txXfrm>
    </dsp:sp>
    <dsp:sp modelId="{6591F588-B83D-449B-84C6-06102E2E3F06}">
      <dsp:nvSpPr>
        <dsp:cNvPr id="0" name=""/>
        <dsp:cNvSpPr/>
      </dsp:nvSpPr>
      <dsp:spPr>
        <a:xfrm>
          <a:off x="3881073" y="185891"/>
          <a:ext cx="1031696" cy="10316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85BD72-F82D-41B9-A585-98587EAD5F4C}">
      <dsp:nvSpPr>
        <dsp:cNvPr id="0" name=""/>
        <dsp:cNvSpPr/>
      </dsp:nvSpPr>
      <dsp:spPr>
        <a:xfrm>
          <a:off x="228543" y="2181998"/>
          <a:ext cx="4836057" cy="464728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655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99AF-729B-4B0D-8FCF-61A83B709EAB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55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0A814-9CE8-4A6B-82F1-55D396705FC2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937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48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30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00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16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47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75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35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61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tekstowa, wypunkt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3841305" y="332656"/>
            <a:ext cx="7296811" cy="720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Clik to add title, udac </a:t>
            </a:r>
          </a:p>
          <a:p>
            <a:pPr lvl="0"/>
            <a:r>
              <a:rPr lang="it-IT" dirty="0"/>
              <a:t>ortela deri constrae nosta</a:t>
            </a:r>
            <a:r>
              <a:rPr lang="pl-PL" dirty="0"/>
              <a:t>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457" y="2492896"/>
            <a:ext cx="9985111" cy="338455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20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360000" indent="-171450">
              <a:buClr>
                <a:srgbClr val="FF0000"/>
              </a:buClr>
              <a:buSzPct val="125000"/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2pPr>
            <a:lvl3pPr marL="540000" indent="-171450">
              <a:buClr>
                <a:srgbClr val="FF0000"/>
              </a:buClr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 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7" y="1772816"/>
            <a:ext cx="9985111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312E92"/>
                </a:solidFill>
                <a:latin typeface="Diavlo Light" panose="02000000000000000000" pitchFamily="50" charset="-18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tekstu</a:t>
            </a:r>
          </a:p>
        </p:txBody>
      </p:sp>
    </p:spTree>
    <p:extLst>
      <p:ext uri="{BB962C8B-B14F-4D97-AF65-F5344CB8AC3E}">
        <p14:creationId xmlns:p14="http://schemas.microsoft.com/office/powerpoint/2010/main" val="14574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 userDrawn="1"/>
        </p:nvSpPr>
        <p:spPr bwMode="auto">
          <a:xfrm>
            <a:off x="814917" y="549276"/>
            <a:ext cx="10363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pl-PL" sz="4400" b="1" kern="0" baseline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Tytuł wystąpienia</a:t>
            </a:r>
          </a:p>
        </p:txBody>
      </p:sp>
      <p:sp>
        <p:nvSpPr>
          <p:cNvPr id="3" name="Podtytuł 2"/>
          <p:cNvSpPr txBox="1">
            <a:spLocks/>
          </p:cNvSpPr>
          <p:nvPr userDrawn="1"/>
        </p:nvSpPr>
        <p:spPr>
          <a:xfrm>
            <a:off x="1583499" y="2997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>
              <a:defRPr/>
            </a:pPr>
            <a:r>
              <a:rPr lang="pl-PL" sz="3200" b="1" kern="0" dirty="0">
                <a:solidFill>
                  <a:schemeClr val="accent4">
                    <a:lumMod val="10000"/>
                  </a:schemeClr>
                </a:solidFill>
                <a:effectLst/>
              </a:rPr>
              <a:t>Podtytuł</a:t>
            </a:r>
          </a:p>
        </p:txBody>
      </p:sp>
      <p:sp>
        <p:nvSpPr>
          <p:cNvPr id="4" name="Podtytuł 2"/>
          <p:cNvSpPr txBox="1">
            <a:spLocks/>
          </p:cNvSpPr>
          <p:nvPr userDrawn="1"/>
        </p:nvSpPr>
        <p:spPr bwMode="auto">
          <a:xfrm>
            <a:off x="3311691" y="5300663"/>
            <a:ext cx="5473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pl-PL" sz="1800" b="0" i="0" kern="0" dirty="0">
                <a:solidFill>
                  <a:schemeClr val="accent4">
                    <a:lumMod val="10000"/>
                  </a:schemeClr>
                </a:solidFill>
                <a:effectLst/>
              </a:rPr>
              <a:t>Miejscowość, data</a:t>
            </a:r>
          </a:p>
        </p:txBody>
      </p:sp>
    </p:spTree>
    <p:extLst>
      <p:ext uri="{BB962C8B-B14F-4D97-AF65-F5344CB8AC3E}">
        <p14:creationId xmlns:p14="http://schemas.microsoft.com/office/powerpoint/2010/main" val="17421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966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86409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23392" y="1340768"/>
            <a:ext cx="10945216" cy="44644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0066CC"/>
                </a:solidFill>
                <a:effectLst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44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86409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23392" y="1340768"/>
            <a:ext cx="5376597" cy="44644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288021" y="1340768"/>
            <a:ext cx="5280587" cy="44644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92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podstawowy z wkład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86409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268760"/>
            <a:ext cx="10945216" cy="38884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sz="240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371600" indent="-457200">
              <a:buClr>
                <a:schemeClr val="bg1">
                  <a:lumMod val="75000"/>
                </a:schemeClr>
              </a:buClr>
              <a:buSzPct val="90000"/>
              <a:buFont typeface="+mj-lt"/>
              <a:buAutoNum type="arabicPeriod"/>
              <a:defRPr sz="200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714500" indent="-3429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2171700" indent="-3429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punktory.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86409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196752"/>
            <a:ext cx="5376597" cy="3888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6CC"/>
                </a:solidFill>
                <a:effectLst/>
              </a:defRPr>
            </a:lvl1pPr>
            <a:lvl2pPr marL="914400" indent="-457200">
              <a:buClr>
                <a:schemeClr val="accent4">
                  <a:lumMod val="10000"/>
                </a:schemeClr>
              </a:buClr>
              <a:buSzPct val="60000"/>
              <a:buFont typeface="Wingdings" pitchFamily="2" charset="2"/>
              <a:buChar char="q"/>
              <a:defRPr sz="2400">
                <a:solidFill>
                  <a:srgbClr val="0066CC"/>
                </a:solidFill>
                <a:effectLst/>
              </a:defRPr>
            </a:lvl2pPr>
            <a:lvl3pPr marL="1371600" indent="-457200">
              <a:buClr>
                <a:schemeClr val="accent4">
                  <a:lumMod val="10000"/>
                </a:schemeClr>
              </a:buClr>
              <a:buSzPct val="100000"/>
              <a:buFont typeface="Wingdings" pitchFamily="2" charset="2"/>
              <a:buChar char="§"/>
              <a:defRPr sz="2000">
                <a:solidFill>
                  <a:srgbClr val="0066CC"/>
                </a:solidFill>
                <a:effectLst/>
              </a:defRPr>
            </a:lvl3pPr>
            <a:lvl4pPr marL="1714500" indent="-342900">
              <a:buFont typeface="Wingdings" pitchFamily="2" charset="2"/>
              <a:buChar char="q"/>
              <a:defRPr sz="1800"/>
            </a:lvl4pPr>
            <a:lvl5pPr marL="2171700" indent="-342900"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192011" y="1196752"/>
            <a:ext cx="5376597" cy="3888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6CC"/>
                </a:solidFill>
                <a:effectLst/>
              </a:defRPr>
            </a:lvl1pPr>
            <a:lvl2pPr marL="914400" indent="-457200">
              <a:buClr>
                <a:schemeClr val="accent4">
                  <a:lumMod val="10000"/>
                </a:schemeClr>
              </a:buClr>
              <a:buSzPct val="60000"/>
              <a:buFont typeface="Wingdings" pitchFamily="2" charset="2"/>
              <a:buChar char="q"/>
              <a:defRPr sz="2400">
                <a:solidFill>
                  <a:srgbClr val="0066CC"/>
                </a:solidFill>
                <a:effectLst/>
              </a:defRPr>
            </a:lvl2pPr>
            <a:lvl3pPr marL="1371600" indent="-457200">
              <a:buClr>
                <a:schemeClr val="accent4">
                  <a:lumMod val="10000"/>
                </a:schemeClr>
              </a:buClr>
              <a:buSzPct val="100000"/>
              <a:buFont typeface="Wingdings" pitchFamily="2" charset="2"/>
              <a:buChar char="§"/>
              <a:defRPr sz="2000">
                <a:solidFill>
                  <a:srgbClr val="0066CC"/>
                </a:solidFill>
                <a:effectLst/>
              </a:defRPr>
            </a:lvl3pPr>
            <a:lvl4pPr marL="1714500" indent="-342900">
              <a:buFont typeface="Wingdings" pitchFamily="2" charset="2"/>
              <a:buChar char="q"/>
              <a:defRPr sz="1800"/>
            </a:lvl4pPr>
            <a:lvl5pPr marL="2171700" indent="-342900"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11454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381" y="126876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988840"/>
            <a:ext cx="10945216" cy="3888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6CC"/>
                </a:solidFill>
                <a:effectLst/>
              </a:defRPr>
            </a:lvl1pPr>
            <a:lvl2pPr marL="914400" indent="-4572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2400">
                <a:solidFill>
                  <a:srgbClr val="0066CC"/>
                </a:solidFill>
                <a:effectLst/>
              </a:defRPr>
            </a:lvl2pPr>
            <a:lvl3pPr marL="1371600" indent="-457200">
              <a:buClr>
                <a:schemeClr val="accent4">
                  <a:lumMod val="10000"/>
                </a:schemeClr>
              </a:buClr>
              <a:buSzPct val="90000"/>
              <a:buFont typeface="+mj-lt"/>
              <a:buAutoNum type="arabicPeriod"/>
              <a:defRPr sz="2000">
                <a:solidFill>
                  <a:srgbClr val="0066CC"/>
                </a:solidFill>
                <a:effectLst/>
              </a:defRPr>
            </a:lvl3pPr>
            <a:lvl4pPr marL="1714500" indent="-3429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/>
              </a:defRPr>
            </a:lvl4pPr>
            <a:lvl5pPr marL="2171700" indent="-3429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527051" y="116632"/>
            <a:ext cx="11041557" cy="8640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455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numerowanie.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96754"/>
            <a:ext cx="10972800" cy="64807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8840"/>
            <a:ext cx="5384800" cy="3888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6CC"/>
                </a:solidFill>
                <a:effectLst/>
              </a:defRPr>
            </a:lvl1pPr>
            <a:lvl2pPr marL="914400" indent="-4572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2400">
                <a:solidFill>
                  <a:srgbClr val="0066CC"/>
                </a:solidFill>
                <a:effectLst/>
              </a:defRPr>
            </a:lvl2pPr>
            <a:lvl3pPr marL="1371600" indent="-457200">
              <a:buClr>
                <a:schemeClr val="accent4">
                  <a:lumMod val="10000"/>
                </a:schemeClr>
              </a:buClr>
              <a:buSzPct val="90000"/>
              <a:buFont typeface="+mj-lt"/>
              <a:buAutoNum type="arabicPeriod"/>
              <a:defRPr sz="2000">
                <a:solidFill>
                  <a:srgbClr val="0066CC"/>
                </a:solidFill>
                <a:effectLst/>
              </a:defRPr>
            </a:lvl3pPr>
            <a:lvl4pPr marL="1714500" indent="-3429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/>
              </a:defRPr>
            </a:lvl4pPr>
            <a:lvl5pPr marL="2171700" indent="-3429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8840"/>
            <a:ext cx="5384800" cy="3888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6CC"/>
                </a:solidFill>
                <a:effectLst/>
              </a:defRPr>
            </a:lvl1pPr>
            <a:lvl2pPr marL="914400" indent="-4572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2400">
                <a:solidFill>
                  <a:srgbClr val="0066CC"/>
                </a:solidFill>
                <a:effectLst/>
              </a:defRPr>
            </a:lvl2pPr>
            <a:lvl3pPr marL="1371600" indent="-4572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2000">
                <a:solidFill>
                  <a:srgbClr val="0066CC"/>
                </a:solidFill>
                <a:effectLst/>
              </a:defRPr>
            </a:lvl3pPr>
            <a:lvl4pPr marL="1714500" indent="-3429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/>
              </a:defRPr>
            </a:lvl4pPr>
            <a:lvl5pPr marL="2171700" indent="-342900"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rgbClr val="0066CC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527051" y="116632"/>
            <a:ext cx="11041557" cy="8640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63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429001"/>
            <a:ext cx="1087678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66CC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1"/>
            <a:ext cx="1087678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66CC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527051" y="116632"/>
            <a:ext cx="11041557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4"/>
          </p:nvPr>
        </p:nvSpPr>
        <p:spPr>
          <a:xfrm>
            <a:off x="624417" y="5300663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27D9118-8178-4D83-8D44-D1C1B456AEEE}" type="datetimeFigureOut">
              <a:rPr lang="pl-PL" smtClean="0"/>
              <a:pPr>
                <a:defRPr/>
              </a:pPr>
              <a:t>05.03.2024</a:t>
            </a:fld>
            <a:endParaRPr lang="pl-PL" dirty="0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5"/>
          </p:nvPr>
        </p:nvSpPr>
        <p:spPr>
          <a:xfrm>
            <a:off x="4271433" y="5300663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22784" y="5300663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296CECC-3813-4A08-8FD1-383117498248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80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4744"/>
            <a:ext cx="10972800" cy="72008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92514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636912"/>
            <a:ext cx="5390388" cy="33123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6CC"/>
                </a:solidFill>
                <a:effectLst/>
              </a:defRPr>
            </a:lvl1pPr>
            <a:lvl2pPr>
              <a:buClr>
                <a:schemeClr val="accent4">
                  <a:lumMod val="10000"/>
                </a:schemeClr>
              </a:buClr>
              <a:buSzPct val="60000"/>
              <a:defRPr sz="2000">
                <a:solidFill>
                  <a:srgbClr val="0066CC"/>
                </a:solidFill>
                <a:effectLst/>
              </a:defRPr>
            </a:lvl2pPr>
            <a:lvl3pPr marL="1143000" indent="-228600">
              <a:buClr>
                <a:schemeClr val="accent4">
                  <a:lumMod val="10000"/>
                </a:schemeClr>
              </a:buClr>
              <a:buSzPct val="100000"/>
              <a:buFont typeface="Wingdings" pitchFamily="2" charset="2"/>
              <a:buChar char="§"/>
              <a:defRPr sz="1800">
                <a:solidFill>
                  <a:srgbClr val="0066CC"/>
                </a:solidFill>
                <a:effectLst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92514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527051" y="116632"/>
            <a:ext cx="11041557" cy="8640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6178221" y="2636912"/>
            <a:ext cx="5390388" cy="33123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6CC"/>
                </a:solidFill>
                <a:effectLst/>
              </a:defRPr>
            </a:lvl1pPr>
            <a:lvl2pPr>
              <a:buClr>
                <a:schemeClr val="accent4">
                  <a:lumMod val="10000"/>
                </a:schemeClr>
              </a:buClr>
              <a:buSzPct val="60000"/>
              <a:defRPr sz="2000">
                <a:solidFill>
                  <a:srgbClr val="0066CC"/>
                </a:solidFill>
                <a:effectLst/>
              </a:defRPr>
            </a:lvl2pPr>
            <a:lvl3pPr marL="1143000" indent="-228600">
              <a:buClr>
                <a:schemeClr val="accent4">
                  <a:lumMod val="10000"/>
                </a:schemeClr>
              </a:buClr>
              <a:buSzPct val="100000"/>
              <a:buFont typeface="Wingdings" pitchFamily="2" charset="2"/>
              <a:buChar char="§"/>
              <a:defRPr sz="1800">
                <a:solidFill>
                  <a:srgbClr val="0066CC"/>
                </a:solidFill>
                <a:effectLst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8483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340768"/>
            <a:ext cx="4011084" cy="81441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340768"/>
            <a:ext cx="6542519" cy="478539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4">
                  <a:lumMod val="10000"/>
                </a:schemeClr>
              </a:buClr>
              <a:buFont typeface="Wingdings" pitchFamily="2" charset="2"/>
              <a:buChar char="q"/>
              <a:defRPr sz="3200">
                <a:solidFill>
                  <a:srgbClr val="0066CC"/>
                </a:solidFill>
                <a:effectLst/>
              </a:defRPr>
            </a:lvl1pPr>
            <a:lvl2pPr marL="742950" indent="-285750">
              <a:buClr>
                <a:schemeClr val="accent4">
                  <a:lumMod val="10000"/>
                </a:schemeClr>
              </a:buClr>
              <a:buSzPct val="100000"/>
              <a:buFont typeface="Wingdings" pitchFamily="2" charset="2"/>
              <a:buChar char="§"/>
              <a:defRPr sz="2800">
                <a:solidFill>
                  <a:srgbClr val="0066CC"/>
                </a:solidFill>
                <a:effectLst/>
              </a:defRPr>
            </a:lvl2pPr>
            <a:lvl3pPr marL="1143000" indent="-228600">
              <a:buClr>
                <a:schemeClr val="accent4">
                  <a:lumMod val="10000"/>
                </a:schemeClr>
              </a:buClr>
              <a:buSzPct val="60000"/>
              <a:buFont typeface="Wingdings" pitchFamily="2" charset="2"/>
              <a:buChar char="§"/>
              <a:defRPr sz="2400">
                <a:solidFill>
                  <a:srgbClr val="0066CC"/>
                </a:solidFill>
                <a:effectLst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276872"/>
            <a:ext cx="4011084" cy="3849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6CC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527051" y="116632"/>
            <a:ext cx="11041557" cy="8640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967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3733224"/>
            <a:ext cx="7066656" cy="55054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6CC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066656" cy="244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66CC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584" y="4388100"/>
            <a:ext cx="7066656" cy="781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6CC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527051" y="116632"/>
            <a:ext cx="11041557" cy="8640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0066CC"/>
                </a:solidFill>
                <a:effectLst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4"/>
          </p:nvPr>
        </p:nvSpPr>
        <p:spPr>
          <a:xfrm>
            <a:off x="609600" y="544512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CC"/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5"/>
          </p:nvPr>
        </p:nvSpPr>
        <p:spPr>
          <a:xfrm>
            <a:off x="4165600" y="544988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CC"/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37600" y="544512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CC"/>
                </a:solidFill>
                <a:cs typeface="+mn-cs"/>
              </a:defRPr>
            </a:lvl1pPr>
          </a:lstStyle>
          <a:p>
            <a:pPr>
              <a:defRPr/>
            </a:pPr>
            <a:fld id="{483BEA51-53E0-4BA3-81CD-E2CCD6D1C3B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4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2331" y="1196752"/>
            <a:ext cx="2510069" cy="493417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435" y="1196752"/>
            <a:ext cx="7628565" cy="493417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66CC"/>
                </a:solidFill>
                <a:effectLst/>
              </a:defRPr>
            </a:lvl1pPr>
            <a:lvl2pPr>
              <a:buClr>
                <a:schemeClr val="accent4">
                  <a:lumMod val="10000"/>
                </a:schemeClr>
              </a:buClr>
              <a:buSzPct val="60000"/>
              <a:defRPr>
                <a:solidFill>
                  <a:srgbClr val="0066CC"/>
                </a:solidFill>
                <a:effectLst/>
              </a:defRPr>
            </a:lvl2pPr>
            <a:lvl3pPr marL="1143000" indent="-228600">
              <a:buClr>
                <a:schemeClr val="accent4">
                  <a:lumMod val="1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rgbClr val="0066CC"/>
                </a:solidFill>
                <a:effectLst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527051" y="116632"/>
            <a:ext cx="11041557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16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Łącznik prostoliniowy 38"/>
          <p:cNvCxnSpPr/>
          <p:nvPr userDrawn="1"/>
        </p:nvCxnSpPr>
        <p:spPr>
          <a:xfrm>
            <a:off x="12700" y="6051550"/>
            <a:ext cx="121920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4" y="6263956"/>
            <a:ext cx="2951660" cy="451610"/>
          </a:xfrm>
          <a:prstGeom prst="rect">
            <a:avLst/>
          </a:prstGeom>
        </p:spPr>
      </p:pic>
      <p:sp>
        <p:nvSpPr>
          <p:cNvPr id="41" name="pole tekstowe 40"/>
          <p:cNvSpPr txBox="1"/>
          <p:nvPr userDrawn="1"/>
        </p:nvSpPr>
        <p:spPr>
          <a:xfrm>
            <a:off x="6329869" y="6221798"/>
            <a:ext cx="1826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Centrum Edukacji Nauczycieli</a:t>
            </a:r>
          </a:p>
          <a:p>
            <a:r>
              <a:rPr lang="pl-PL" sz="1100" b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w Gdańsku</a:t>
            </a:r>
            <a:br>
              <a:rPr lang="pl-PL" sz="1100" b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800" b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www.cen.gda.pl; e-mail: cen@cen.gda.pl</a:t>
            </a:r>
          </a:p>
        </p:txBody>
      </p:sp>
      <p:pic>
        <p:nvPicPr>
          <p:cNvPr id="42" name="Obraz 4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17" y="6165304"/>
            <a:ext cx="583184" cy="5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23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74958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14679" y="3541251"/>
            <a:ext cx="11233248" cy="1166195"/>
          </a:xfrm>
        </p:spPr>
        <p:txBody>
          <a:bodyPr>
            <a:normAutofit fontScale="90000"/>
          </a:bodyPr>
          <a:lstStyle/>
          <a:p>
            <a:br>
              <a:rPr lang="pl-PL" sz="3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b="1" dirty="0"/>
              <a:t>Przedsięwzięcie strategiczne </a:t>
            </a:r>
            <a:r>
              <a:rPr lang="pl-PL" sz="3100" b="1" i="1" dirty="0"/>
              <a:t>Zdolni z Pomorza </a:t>
            </a:r>
            <a:br>
              <a:rPr lang="pl-PL" sz="3100" b="1" i="1" dirty="0"/>
            </a:br>
            <a:endParaRPr lang="pl-PL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524000" y="5877694"/>
            <a:ext cx="9144000" cy="863674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08.03.2024 r.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Departament Edukacji i Sportu</a:t>
            </a:r>
          </a:p>
        </p:txBody>
      </p:sp>
      <p:pic>
        <p:nvPicPr>
          <p:cNvPr id="8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E6760782-61EC-4CC9-B11F-399849B7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956" y="5403558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D7C65E4A-C6EE-4216-8B6A-AC833D3AEE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6" y="424"/>
            <a:ext cx="9297650" cy="1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7727" y="31499"/>
            <a:ext cx="8328247" cy="1178377"/>
          </a:xfrm>
        </p:spPr>
        <p:txBody>
          <a:bodyPr>
            <a:noAutofit/>
          </a:bodyPr>
          <a:lstStyle/>
          <a:p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Zdolni z Pomorza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							  </a:t>
            </a:r>
            <a:r>
              <a:rPr lang="pl-PL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2023-2028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E24F5C60-B49A-4162-9753-9E2CECE49CC2}"/>
              </a:ext>
            </a:extLst>
          </p:cNvPr>
          <p:cNvSpPr txBox="1">
            <a:spLocks/>
          </p:cNvSpPr>
          <p:nvPr/>
        </p:nvSpPr>
        <p:spPr>
          <a:xfrm>
            <a:off x="227348" y="728229"/>
            <a:ext cx="11557284" cy="5282833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4400" b="1">
                <a:solidFill>
                  <a:srgbClr val="0066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/>
            <a:endParaRPr lang="pl-PL" sz="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8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realizacji przedsięwzięcia strategicznego:</a:t>
            </a:r>
          </a:p>
          <a:p>
            <a:pPr algn="l"/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22.06.2023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przyjęcie przez Zarząd Województwa Pomorskiego informacji o Planie     przedsięwzięcia strategicznego </a:t>
            </a:r>
            <a:r>
              <a:rPr lang="pl-PL" sz="20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Zdolni z Pomorza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lang="pl-PL" sz="800" b="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lang="pl-PL" sz="800" b="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14.12.2023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identyfikacja przez Zarząd Województwa Pomorskiego pakietu projektów realizujących przedsięwzięcie strategiczne </a:t>
            </a:r>
            <a:r>
              <a:rPr lang="pl-PL" sz="20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Zdolni z Pomorza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kart projektów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lang="pl-PL" sz="8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lang="pl-PL" sz="8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9.02.2024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złożenie wniosku o dofinansowanie projektu koordynacyjnego </a:t>
            </a:r>
            <a:r>
              <a:rPr lang="pl-PL" sz="20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Zdolni z Pomorza – wsparcie regionalne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lang="pl-PL" sz="800" b="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23.02.2024 do 10.04.2024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uruchomienie naboru wniosków o dofinansowanie projektów (projekty JST szczebla powiatowego, projekty szkół wyższych)</a:t>
            </a:r>
          </a:p>
        </p:txBody>
      </p:sp>
      <p:pic>
        <p:nvPicPr>
          <p:cNvPr id="5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DB95EEFD-16E5-4F58-9FA4-E887A443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61" y="5529414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9149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79717338"/>
              </p:ext>
            </p:extLst>
          </p:nvPr>
        </p:nvGraphicFramePr>
        <p:xfrm>
          <a:off x="263352" y="980728"/>
          <a:ext cx="120726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26F09F18-CEFC-4E01-8F5D-B7F0C0ADF4D4}"/>
              </a:ext>
            </a:extLst>
          </p:cNvPr>
          <p:cNvSpPr/>
          <p:nvPr/>
        </p:nvSpPr>
        <p:spPr>
          <a:xfrm>
            <a:off x="4941034" y="131565"/>
            <a:ext cx="706628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Zdolni z Pomorza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Zdolni z Pomorza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pl-PL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2023-2028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C38D08-09C5-45CC-AF30-63ECF5E8EF2E}"/>
              </a:ext>
            </a:extLst>
          </p:cNvPr>
          <p:cNvSpPr txBox="1"/>
          <p:nvPr/>
        </p:nvSpPr>
        <p:spPr>
          <a:xfrm>
            <a:off x="1055440" y="2636912"/>
            <a:ext cx="302589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500" b="1" dirty="0"/>
              <a:t>wsparcie uczniów: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zajęcia pozaszkolne, w tym zajęcia prowadzone metodą projektu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wyjazdy: obozy naukowe, wycieczki do teatru, centrów nauki itp.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wyjazdy: obozy naukowe, wycieczki do teatru, centrów nauki itp.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 err="1">
                <a:cs typeface="Arial" panose="020B0604020202020204" pitchFamily="34" charset="0"/>
              </a:rPr>
              <a:t>tutoring</a:t>
            </a:r>
            <a:r>
              <a:rPr lang="pl-PL" sz="1500" dirty="0">
                <a:cs typeface="Arial" panose="020B0604020202020204" pitchFamily="34" charset="0"/>
              </a:rPr>
              <a:t> naukowy, rozwojowy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zakup pomocy dydaktycznych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A4A87EA-9FFD-472A-B95B-55130170D4EA}"/>
              </a:ext>
            </a:extLst>
          </p:cNvPr>
          <p:cNvSpPr txBox="1"/>
          <p:nvPr/>
        </p:nvSpPr>
        <p:spPr>
          <a:xfrm>
            <a:off x="4941034" y="2475329"/>
            <a:ext cx="1992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/>
              <a:t>wsparcie uczniów: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6544D8-F138-45AC-B095-4E8A8DC3BD12}"/>
              </a:ext>
            </a:extLst>
          </p:cNvPr>
          <p:cNvSpPr txBox="1"/>
          <p:nvPr/>
        </p:nvSpPr>
        <p:spPr>
          <a:xfrm>
            <a:off x="8616280" y="2349073"/>
            <a:ext cx="302589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500" b="1" dirty="0"/>
              <a:t>wsparcie uczniów: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obozy naukowe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konkursy projektów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spotkania i warsztaty autorskie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Pomorska Uczniowska konferencja Naukowa</a:t>
            </a:r>
          </a:p>
          <a:p>
            <a:pPr>
              <a:spcBef>
                <a:spcPts val="600"/>
              </a:spcBef>
            </a:pPr>
            <a:r>
              <a:rPr lang="pl-PL" sz="1500" b="1" dirty="0">
                <a:cs typeface="Arial" panose="020B0604020202020204" pitchFamily="34" charset="0"/>
              </a:rPr>
              <a:t>wsparcie nauczycieli: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seminaria i szkolenia tematyczne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wizyty studyjne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>
                <a:cs typeface="Arial" panose="020B0604020202020204" pitchFamily="34" charset="0"/>
              </a:rPr>
              <a:t>sieci współpracy i samokształcenia nauczycieli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198D536-EDED-42A1-AC43-8860A5F2A2D6}"/>
              </a:ext>
            </a:extLst>
          </p:cNvPr>
          <p:cNvSpPr/>
          <p:nvPr/>
        </p:nvSpPr>
        <p:spPr>
          <a:xfrm>
            <a:off x="364577" y="332656"/>
            <a:ext cx="57314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0B360BD-2753-496C-B86D-AFF13841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3527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4182498"/>
              </p:ext>
            </p:extLst>
          </p:nvPr>
        </p:nvGraphicFramePr>
        <p:xfrm>
          <a:off x="519643" y="2564904"/>
          <a:ext cx="5256584" cy="309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6" descr="C:\Users\sskura\Desktop\logotypy dla partnerów\logo zdolni z pomorza k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5517232"/>
            <a:ext cx="10801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F7E6D7E-9C59-44EB-8826-84B393926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496F100-C964-4A18-B1F3-97AF01D8788A}"/>
              </a:ext>
            </a:extLst>
          </p:cNvPr>
          <p:cNvSpPr/>
          <p:nvPr/>
        </p:nvSpPr>
        <p:spPr>
          <a:xfrm>
            <a:off x="9171817" y="162391"/>
            <a:ext cx="2680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Zdolni z Pomorza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pl-PL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2023-2028</a:t>
            </a:r>
            <a:endParaRPr lang="pl-PL" sz="22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CACC95-9AFB-4004-97EE-1816684412BF}"/>
              </a:ext>
            </a:extLst>
          </p:cNvPr>
          <p:cNvSpPr txBox="1"/>
          <p:nvPr/>
        </p:nvSpPr>
        <p:spPr>
          <a:xfrm>
            <a:off x="965030" y="1700808"/>
            <a:ext cx="428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Przedsięwzięcie strategiczne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21CD26-2127-48D4-A2B5-F11F6DDF0BC7}"/>
              </a:ext>
            </a:extLst>
          </p:cNvPr>
          <p:cNvSpPr txBox="1"/>
          <p:nvPr/>
        </p:nvSpPr>
        <p:spPr>
          <a:xfrm>
            <a:off x="6608581" y="1700808"/>
            <a:ext cx="5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Planowany zakres współpracy:</a:t>
            </a:r>
            <a:endParaRPr lang="pl-PL" sz="24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5A36D8-E925-4BFD-A64F-1B3D0B2D9B7C}"/>
              </a:ext>
            </a:extLst>
          </p:cNvPr>
          <p:cNvSpPr txBox="1"/>
          <p:nvPr/>
        </p:nvSpPr>
        <p:spPr>
          <a:xfrm>
            <a:off x="6608581" y="2446422"/>
            <a:ext cx="53920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sieć współpracy</a:t>
            </a:r>
            <a:r>
              <a:rPr lang="pl-PL" sz="2000" dirty="0"/>
              <a:t> (przedstawiciele powiatów, uczelni i SWP)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Gala Zdolnych z Pomorza </a:t>
            </a:r>
            <a:r>
              <a:rPr lang="pl-PL" sz="2000" dirty="0"/>
              <a:t>(wspólna dla wszystkich podmiotów realizujących przedsięwzięcie)</a:t>
            </a:r>
          </a:p>
          <a:p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wspólna polityka informacyjna </a:t>
            </a:r>
            <a:r>
              <a:rPr lang="pl-PL" sz="2000" dirty="0"/>
              <a:t>(przepływ informacji, logo)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wsparcie przy rekrutacji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1806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5" y="1840997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607029" y="3140967"/>
            <a:ext cx="9144000" cy="108954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sz="2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42351E-DD94-4C62-AD33-93A85E4D3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552" y="188640"/>
            <a:ext cx="926672" cy="1018120"/>
          </a:xfrm>
          <a:prstGeom prst="rect">
            <a:avLst/>
          </a:prstGeom>
        </p:spPr>
      </p:pic>
      <p:pic>
        <p:nvPicPr>
          <p:cNvPr id="7" name="Obraz 6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D93B83EA-0F49-407F-913C-8287D2683D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29" y="5373216"/>
            <a:ext cx="9163070" cy="1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7728" y="31499"/>
            <a:ext cx="8136904" cy="1178377"/>
          </a:xfrm>
        </p:spPr>
        <p:txBody>
          <a:bodyPr>
            <a:noAutofit/>
          </a:bodyPr>
          <a:lstStyle/>
          <a:p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E24F5C60-B49A-4162-9753-9E2CECE49CC2}"/>
              </a:ext>
            </a:extLst>
          </p:cNvPr>
          <p:cNvSpPr txBox="1">
            <a:spLocks/>
          </p:cNvSpPr>
          <p:nvPr/>
        </p:nvSpPr>
        <p:spPr>
          <a:xfrm>
            <a:off x="335360" y="1196751"/>
            <a:ext cx="11593288" cy="5498857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4400" b="1">
                <a:solidFill>
                  <a:srgbClr val="0066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l">
              <a:buClrTx/>
              <a:defRPr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DB95EEFD-16E5-4F58-9FA4-E887A443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021" y="4941168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676D99A8-44D2-44F6-9DEA-F7CBC062551F}"/>
              </a:ext>
            </a:extLst>
          </p:cNvPr>
          <p:cNvSpPr/>
          <p:nvPr/>
        </p:nvSpPr>
        <p:spPr>
          <a:xfrm>
            <a:off x="216026" y="2757063"/>
            <a:ext cx="2683530" cy="19281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Lata 2010-2013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projekt innowacyjny SWP,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PO KL 2007-2013, Priorytet IX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E20E2FC-BD7C-49FF-A6F5-D2809CAD3FAA}"/>
              </a:ext>
            </a:extLst>
          </p:cNvPr>
          <p:cNvSpPr/>
          <p:nvPr/>
        </p:nvSpPr>
        <p:spPr>
          <a:xfrm>
            <a:off x="3145626" y="2757062"/>
            <a:ext cx="2879879" cy="1920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Lata 2013-2015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działania powiatów, uczelni oraz SWP (CEN)  finansowane ze 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środków własnych 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3734DDF-48B9-4B04-9BD8-ADDD85E7A88C}"/>
              </a:ext>
            </a:extLst>
          </p:cNvPr>
          <p:cNvSpPr/>
          <p:nvPr/>
        </p:nvSpPr>
        <p:spPr>
          <a:xfrm>
            <a:off x="6312119" y="2764630"/>
            <a:ext cx="2683530" cy="1920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Lata 2015-2023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projekty partnerskie powiatów, uczelni oraz SWP,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 RPO WP 2014-2020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B556CE99-6A40-4B2D-9063-562ABDEA5BF3}"/>
              </a:ext>
            </a:extLst>
          </p:cNvPr>
          <p:cNvSpPr/>
          <p:nvPr/>
        </p:nvSpPr>
        <p:spPr>
          <a:xfrm>
            <a:off x="9258687" y="2757063"/>
            <a:ext cx="2669961" cy="1920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Lata 2023-2028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projekty powiatów, uczelni oraz SWP,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FEP  2021-2027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E532DA8-48CF-454A-AB51-118DE5F40754}"/>
              </a:ext>
            </a:extLst>
          </p:cNvPr>
          <p:cNvSpPr/>
          <p:nvPr/>
        </p:nvSpPr>
        <p:spPr>
          <a:xfrm>
            <a:off x="216025" y="1628800"/>
            <a:ext cx="1171262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>
                <a:solidFill>
                  <a:schemeClr val="tx1"/>
                </a:solidFill>
              </a:rPr>
              <a:t>Zdolni z Pomorza </a:t>
            </a:r>
            <a:r>
              <a:rPr lang="pl-PL" sz="2800" b="1" dirty="0">
                <a:solidFill>
                  <a:schemeClr val="tx1"/>
                </a:solidFill>
              </a:rPr>
              <a:t>– przedsięwzięcie strategiczne SWP </a:t>
            </a:r>
          </a:p>
        </p:txBody>
      </p:sp>
    </p:spTree>
    <p:extLst>
      <p:ext uri="{BB962C8B-B14F-4D97-AF65-F5344CB8AC3E}">
        <p14:creationId xmlns:p14="http://schemas.microsoft.com/office/powerpoint/2010/main" val="373141080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7728" y="31499"/>
            <a:ext cx="8136904" cy="1178377"/>
          </a:xfrm>
        </p:spPr>
        <p:txBody>
          <a:bodyPr>
            <a:noAutofit/>
          </a:bodyPr>
          <a:lstStyle/>
          <a:p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Zdolni z Pomorza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							  </a:t>
            </a:r>
            <a:r>
              <a:rPr lang="pl-PL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2010-2013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E24F5C60-B49A-4162-9753-9E2CECE49CC2}"/>
              </a:ext>
            </a:extLst>
          </p:cNvPr>
          <p:cNvSpPr txBox="1">
            <a:spLocks/>
          </p:cNvSpPr>
          <p:nvPr/>
        </p:nvSpPr>
        <p:spPr>
          <a:xfrm>
            <a:off x="407368" y="980728"/>
            <a:ext cx="11593288" cy="5498857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4400" b="1">
                <a:solidFill>
                  <a:srgbClr val="0066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l">
              <a:buClrTx/>
              <a:defRPr/>
            </a:pP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rojekt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innowacyjny </a:t>
            </a:r>
            <a:r>
              <a:rPr lang="pl-PL" sz="2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Pomorskie dobry kurs na edukację. Wspieranie uczniów o szczególnych predyspozycjach w zakresie matematyki, fizyki i informatyki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Zdolni z Pomorza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współpraca z powiatami i uczelniami,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2007-2013, 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wartość projektu: 10 000 000 zł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tabLst/>
              <a:defRPr/>
            </a:pPr>
            <a:endParaRPr kumimoji="0" lang="pl-PL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1 554 uczniów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objętych wsparciem lokalnym, akademickim i regionalnym</a:t>
            </a:r>
          </a:p>
          <a:p>
            <a:pPr algn="l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 nauczycieli</a:t>
            </a:r>
            <a:r>
              <a:rPr lang="pl-PL" sz="2000" b="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objętych wsparciem w ramach szkoleń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spotkań akademickich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zrealizowanych na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pomorskich uczelniach (PG, UG)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uczniów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objętych opieką mentorską</a:t>
            </a:r>
            <a:endParaRPr kumimoji="0" lang="pl-PL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450 uczniów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uczestniczących w letnich obozach naukowych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godzin zajęć pozalekcyjnych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zorganizowanych dla uczniów w LCNK</a:t>
            </a:r>
            <a:endParaRPr kumimoji="0" lang="pl-PL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1 276 600 zł - łączna wartość stypendiów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wypłaconych uczniom</a:t>
            </a:r>
          </a:p>
          <a:p>
            <a:pPr algn="l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470 000 zł – łączna wartość doposażenia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LCNK</a:t>
            </a:r>
          </a:p>
          <a:p>
            <a:pPr marL="0" indent="0" algn="l">
              <a:buClrTx/>
              <a:defRPr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DB95EEFD-16E5-4F58-9FA4-E887A443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61" y="5529413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8708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7727" y="31499"/>
            <a:ext cx="8328247" cy="1178377"/>
          </a:xfrm>
        </p:spPr>
        <p:txBody>
          <a:bodyPr>
            <a:noAutofit/>
          </a:bodyPr>
          <a:lstStyle/>
          <a:p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Zdolni z Pomorza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							  </a:t>
            </a:r>
            <a:r>
              <a:rPr lang="pl-PL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2015-2023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E24F5C60-B49A-4162-9753-9E2CECE49CC2}"/>
              </a:ext>
            </a:extLst>
          </p:cNvPr>
          <p:cNvSpPr txBox="1">
            <a:spLocks/>
          </p:cNvSpPr>
          <p:nvPr/>
        </p:nvSpPr>
        <p:spPr>
          <a:xfrm>
            <a:off x="335360" y="1196751"/>
            <a:ext cx="11593288" cy="5498857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4400" b="1">
                <a:solidFill>
                  <a:srgbClr val="0066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 projektów partnerskich (19 projektów w partnerstwie SWP z powiatami, 7 projektów w partnerstwie SWP z uczelniami), RPO WP 2014-2020, 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wartość projektów: 36 000 000 zł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tabLst/>
              <a:defRPr/>
            </a:pPr>
            <a:endParaRPr kumimoji="0" lang="pl-PL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314 uczniów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objętych wsparciem lokalnym, akademickim i regionalnym</a:t>
            </a:r>
          </a:p>
          <a:p>
            <a:pPr algn="l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1285 nauczycieli</a:t>
            </a:r>
            <a:r>
              <a:rPr lang="pl-PL" sz="2000" b="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objętych wsparciem w ramach szkoleń i sieci współpracy i samokształcenia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308 spotkań akademickich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zrealizowanych na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UG, PG, PJATK, APS, UMG,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GUMed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 uczniów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objętych opieką mentorską</a:t>
            </a:r>
            <a:endParaRPr kumimoji="0" lang="pl-PL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uczniów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uczestniczących w 16 turnusach Żeglarskiego Obozu Naukowego w NCŻ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uczniów </a:t>
            </a:r>
            <a:r>
              <a:rPr lang="pl-PL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uczestniczących w 3 turnusach obozu zimowego</a:t>
            </a:r>
            <a:endParaRPr kumimoji="0" lang="pl-PL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pracowni przedmiotowych doposażonych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pomoce dydaktyczne</a:t>
            </a:r>
          </a:p>
          <a:p>
            <a:pPr algn="l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 uczniów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uczestniczyło w spotkaniach autorskich i warsztatach teatralnych</a:t>
            </a:r>
          </a:p>
          <a:p>
            <a:pPr marL="0" indent="0" algn="l">
              <a:buClrTx/>
              <a:defRPr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DB95EEFD-16E5-4F58-9FA4-E887A443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61" y="5529414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0176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7727" y="31499"/>
            <a:ext cx="8328247" cy="1178377"/>
          </a:xfrm>
        </p:spPr>
        <p:txBody>
          <a:bodyPr>
            <a:noAutofit/>
          </a:bodyPr>
          <a:lstStyle/>
          <a:p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Zdolni z Pomorza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							  </a:t>
            </a:r>
            <a:r>
              <a:rPr lang="pl-PL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2015-2023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E24F5C60-B49A-4162-9753-9E2CECE49CC2}"/>
              </a:ext>
            </a:extLst>
          </p:cNvPr>
          <p:cNvSpPr txBox="1">
            <a:spLocks/>
          </p:cNvSpPr>
          <p:nvPr/>
        </p:nvSpPr>
        <p:spPr>
          <a:xfrm>
            <a:off x="335360" y="1196751"/>
            <a:ext cx="11593288" cy="5498857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4400" b="1">
                <a:solidFill>
                  <a:srgbClr val="0066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C4E6382-56FA-4774-99FD-0DBF6D090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231251"/>
              </p:ext>
            </p:extLst>
          </p:nvPr>
        </p:nvGraphicFramePr>
        <p:xfrm>
          <a:off x="773904" y="1354494"/>
          <a:ext cx="10716199" cy="53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672983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3ADB57-FD8B-4084-9316-D94A0037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350658"/>
            <a:ext cx="10369152" cy="468052"/>
          </a:xfrm>
        </p:spPr>
        <p:txBody>
          <a:bodyPr>
            <a:noAutofit/>
          </a:bodyPr>
          <a:lstStyle/>
          <a:p>
            <a:pPr algn="r"/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Zdolni z Pomorza </a:t>
            </a:r>
            <a:br>
              <a:rPr lang="pl-PL" sz="22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2015-2023</a:t>
            </a:r>
            <a:br>
              <a:rPr lang="pl-PL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3EE967D-175A-4A19-AFBE-F888CF0B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67" y="1372731"/>
            <a:ext cx="5517656" cy="268219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4F3EDC-B6B1-4EE3-88BF-AFE1E929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61470"/>
            <a:ext cx="2499577" cy="45724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4629260-4A2F-4314-BF9D-80AC70BD3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4938" y="2998010"/>
            <a:ext cx="3927226" cy="19090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D10BF19-CAF8-4E5E-B70B-FB1D1D1BA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5165" y="1992512"/>
            <a:ext cx="3176724" cy="154424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EAC6404-F523-45AD-AD4A-8ADABEF325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3233963"/>
            <a:ext cx="5517656" cy="268219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2757324-13EE-4DE5-871E-041C7A6B84BA}"/>
              </a:ext>
            </a:extLst>
          </p:cNvPr>
          <p:cNvSpPr txBox="1"/>
          <p:nvPr/>
        </p:nvSpPr>
        <p:spPr>
          <a:xfrm>
            <a:off x="2054017" y="941844"/>
            <a:ext cx="4402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Lokalne formy wsparcia</a:t>
            </a:r>
          </a:p>
        </p:txBody>
      </p:sp>
      <p:pic>
        <p:nvPicPr>
          <p:cNvPr id="11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62BDB32B-DE09-4339-AEF2-FE8DEDEA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37" y="4902171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2765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7727" y="329861"/>
            <a:ext cx="8119727" cy="650867"/>
          </a:xfrm>
        </p:spPr>
        <p:txBody>
          <a:bodyPr>
            <a:normAutofit fontScale="90000"/>
          </a:bodyPr>
          <a:lstStyle/>
          <a:p>
            <a:pPr algn="r"/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Zdolni z Pomorza </a:t>
            </a:r>
            <a:br>
              <a:rPr lang="pl-PL" sz="22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2015-2023</a:t>
            </a:r>
            <a:br>
              <a:rPr lang="pl-PL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C2D8DC-13C1-4E9C-A1A5-9BE83DCE1C49}"/>
              </a:ext>
            </a:extLst>
          </p:cNvPr>
          <p:cNvSpPr txBox="1"/>
          <p:nvPr/>
        </p:nvSpPr>
        <p:spPr>
          <a:xfrm>
            <a:off x="6888088" y="948570"/>
            <a:ext cx="619268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Akademickie formy wsparcia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1D9049-CDBC-4DB6-96F7-2EFA3631A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93" y="2708920"/>
            <a:ext cx="3315634" cy="25053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9AEE493-E7DA-4D14-A9B9-FE4917EC2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334995"/>
            <a:ext cx="3418724" cy="2241754"/>
          </a:xfrm>
          <a:prstGeom prst="rect">
            <a:avLst/>
          </a:prstGeom>
        </p:spPr>
      </p:pic>
      <p:pic>
        <p:nvPicPr>
          <p:cNvPr id="14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A547FD95-1CE2-4BAB-8445-F50E9FCF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899" y="5517232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865C202F-575F-4D0B-8B7D-71C670C65A82}"/>
              </a:ext>
            </a:extLst>
          </p:cNvPr>
          <p:cNvSpPr/>
          <p:nvPr/>
        </p:nvSpPr>
        <p:spPr>
          <a:xfrm>
            <a:off x="641978" y="4328144"/>
            <a:ext cx="2796636" cy="2237309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 w="381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A3ECC67-98C3-4173-AB3F-2BCB5DC0DD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2" y="1739643"/>
            <a:ext cx="3514702" cy="234167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E4882C3-05BD-4187-83B8-120D75E2C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86" y="1739643"/>
            <a:ext cx="3122227" cy="23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2577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3ADB57-FD8B-4084-9316-D94A0037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56" y="319479"/>
            <a:ext cx="10369152" cy="468052"/>
          </a:xfrm>
        </p:spPr>
        <p:txBody>
          <a:bodyPr>
            <a:noAutofit/>
          </a:bodyPr>
          <a:lstStyle/>
          <a:p>
            <a:pPr algn="r"/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Zdolni z Pomorza </a:t>
            </a:r>
            <a:br>
              <a:rPr lang="pl-PL" sz="22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2015-2023</a:t>
            </a:r>
            <a:br>
              <a:rPr lang="pl-PL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4F3EDC-B6B1-4EE3-88BF-AFE1E929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61470"/>
            <a:ext cx="2499577" cy="45724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2757324-13EE-4DE5-871E-041C7A6B84BA}"/>
              </a:ext>
            </a:extLst>
          </p:cNvPr>
          <p:cNvSpPr txBox="1"/>
          <p:nvPr/>
        </p:nvSpPr>
        <p:spPr>
          <a:xfrm>
            <a:off x="623392" y="1028074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Regionalne formy wsparcia</a:t>
            </a:r>
          </a:p>
        </p:txBody>
      </p:sp>
      <p:pic>
        <p:nvPicPr>
          <p:cNvPr id="11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62BDB32B-DE09-4339-AEF2-FE8DEDEA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37" y="4902171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06F8EE67-6127-46D3-B51D-0C63ED808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77" y="1674239"/>
            <a:ext cx="4264429" cy="288451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115B2B0-C08E-4A1D-9E85-424734DD2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5" y="2636912"/>
            <a:ext cx="2748781" cy="366504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D57037A-0DE9-41AE-86FF-1E6BACBA17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09" y="1674239"/>
            <a:ext cx="3096344" cy="232225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B0F8788-12B6-4529-85F6-C048049892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2" y="4192413"/>
            <a:ext cx="3096345" cy="232225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D751CF8-5506-41D3-83D6-4384A3DE7F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31" y="4409846"/>
            <a:ext cx="2867791" cy="21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961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7727" y="31499"/>
            <a:ext cx="8328247" cy="1178377"/>
          </a:xfrm>
        </p:spPr>
        <p:txBody>
          <a:bodyPr>
            <a:noAutofit/>
          </a:bodyPr>
          <a:lstStyle/>
          <a:p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Zdolni z Pomorza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							  </a:t>
            </a:r>
            <a:r>
              <a:rPr lang="pl-PL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2023-2028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E24F5C60-B49A-4162-9753-9E2CECE49CC2}"/>
              </a:ext>
            </a:extLst>
          </p:cNvPr>
          <p:cNvSpPr txBox="1">
            <a:spLocks/>
          </p:cNvSpPr>
          <p:nvPr/>
        </p:nvSpPr>
        <p:spPr>
          <a:xfrm>
            <a:off x="229090" y="908720"/>
            <a:ext cx="11557284" cy="5282833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4400" b="1">
                <a:solidFill>
                  <a:srgbClr val="0066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tabLst/>
              <a:defRPr/>
            </a:pPr>
            <a:endParaRPr kumimoji="0" lang="pl-PL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000" b="0" dirty="0">
                <a:solidFill>
                  <a:schemeClr val="tx1"/>
                </a:solidFill>
              </a:rPr>
              <a:t>Uwarunkowania realizacji przedsięwzięcia strategicznego:</a:t>
            </a:r>
          </a:p>
          <a:p>
            <a:pPr algn="l"/>
            <a:endParaRPr lang="pl-PL" sz="2000" b="0" dirty="0">
              <a:solidFill>
                <a:schemeClr val="tx1"/>
              </a:solidFill>
            </a:endParaRP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Regionalny </a:t>
            </a:r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Strategiczny w zakresie edukacji i kapitału społecznego (RPS </a:t>
            </a:r>
            <a:r>
              <a:rPr lang="pl-PL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EiKS</a:t>
            </a:r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l"/>
            <a:endParaRPr lang="pl-PL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l-PL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ziałania skierowane do uczniów szczególnie uzdolnionych realizowane przez SWP, JST szczebla powiatowego oraz szkoły wyższe i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wynikające z wypracowanych w ramach przedsięwzięcia strategicznego </a:t>
            </a:r>
            <a:r>
              <a:rPr lang="pl-PL" sz="18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Zdolni z Pomorza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rozwiązań </a:t>
            </a:r>
            <a:r>
              <a:rPr lang="pl-PL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</a:p>
          <a:p>
            <a:pPr marL="457200" lvl="1" indent="0">
              <a:buNone/>
            </a:pPr>
            <a:endParaRPr lang="pl-PL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l-PL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Program Fundusze Europejskie dla Pomorza  2021-2027 (FEP 2021-2027):</a:t>
            </a: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l-PL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wsparcia uczniów w rozwoju ich uzdolnień poprzez </a:t>
            </a:r>
            <a:r>
              <a:rPr lang="pl-PL" sz="1800" b="0" kern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realizację kompleksowych działań koordynowanych przez SWP dotyczących m.in. diagnozowania uzdolnień uczniów, realizacji lokalnych i regionalnych form wsparcia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/>
            </a:pPr>
            <a:endParaRPr lang="pl-PL" sz="20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Users\sskura\Desktop\logotypy dla partnerów\logo zdolni z pomorza kolor.png">
            <a:extLst>
              <a:ext uri="{FF2B5EF4-FFF2-40B4-BE49-F238E27FC236}">
                <a16:creationId xmlns:a16="http://schemas.microsoft.com/office/drawing/2014/main" id="{DB95EEFD-16E5-4F58-9FA4-E887A443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61" y="5529414"/>
            <a:ext cx="1061971" cy="1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257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. CEn.szablon.prezentacja">
  <a:themeElements>
    <a:clrScheme name="Office Them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836</Words>
  <Application>Microsoft Office PowerPoint</Application>
  <PresentationFormat>Panoramiczny</PresentationFormat>
  <Paragraphs>150</Paragraphs>
  <Slides>13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Cambria</vt:lpstr>
      <vt:lpstr>Diavlo Light</vt:lpstr>
      <vt:lpstr>Garamond</vt:lpstr>
      <vt:lpstr>Myriad Pro</vt:lpstr>
      <vt:lpstr>Segoe UI</vt:lpstr>
      <vt:lpstr>Wingdings</vt:lpstr>
      <vt:lpstr>Motyw pakietu Office</vt:lpstr>
      <vt:lpstr>1_2. CEn.szablon.prezentacja</vt:lpstr>
      <vt:lpstr>  Przedsięwzięcie strategiczne Zdolni z Pomorza  </vt:lpstr>
      <vt:lpstr>                                                                             </vt:lpstr>
      <vt:lpstr>                                                                        Zdolni z Pomorza          2010-2013 </vt:lpstr>
      <vt:lpstr>                                                                        Zdolni z Pomorza            2015-2023 </vt:lpstr>
      <vt:lpstr>                                                                        Zdolni z Pomorza            2015-2023 </vt:lpstr>
      <vt:lpstr>Zdolni z Pomorza  2015-2023 </vt:lpstr>
      <vt:lpstr>Zdolni z Pomorza  2015-2023  </vt:lpstr>
      <vt:lpstr>Zdolni z Pomorza  2015-2023 </vt:lpstr>
      <vt:lpstr>                                                                        Zdolni z Pomorza            2023-2028 </vt:lpstr>
      <vt:lpstr>                                                                        Zdolni z Pomorza            2023-2028 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DES</cp:lastModifiedBy>
  <cp:revision>234</cp:revision>
  <cp:lastPrinted>2022-05-31T05:22:11Z</cp:lastPrinted>
  <dcterms:created xsi:type="dcterms:W3CDTF">2016-05-20T13:17:07Z</dcterms:created>
  <dcterms:modified xsi:type="dcterms:W3CDTF">2024-03-05T13:57:26Z</dcterms:modified>
</cp:coreProperties>
</file>