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9"/>
  </p:notesMasterIdLst>
  <p:sldIdLst>
    <p:sldId id="306" r:id="rId2"/>
    <p:sldId id="311" r:id="rId3"/>
    <p:sldId id="280" r:id="rId4"/>
    <p:sldId id="309" r:id="rId5"/>
    <p:sldId id="312" r:id="rId6"/>
    <p:sldId id="310" r:id="rId7"/>
    <p:sldId id="260" r:id="rId8"/>
  </p:sldIdLst>
  <p:sldSz cx="10691813" cy="7559675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1" userDrawn="1">
          <p15:clr>
            <a:srgbClr val="A4A3A4"/>
          </p15:clr>
        </p15:guide>
        <p15:guide id="2" pos="3368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lenik Agnieszka" initials="PA" lastIdx="1" clrIdx="0">
    <p:extLst>
      <p:ext uri="{19B8F6BF-5375-455C-9EA6-DF929625EA0E}">
        <p15:presenceInfo xmlns:p15="http://schemas.microsoft.com/office/powerpoint/2012/main" userId="S::Agnieszka.Palenik@mfipr.gov.pl::6a0c958d-6557-4bbd-8aa6-03360055b1e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AD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00A15C55-8517-42AA-B614-E9B94910E393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Styl pośredni 2 — Ak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940675A-B579-460E-94D1-54222C63F5DA}" styleName="Bez stylu, siatka tabeli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6" autoAdjust="0"/>
    <p:restoredTop sz="94660"/>
  </p:normalViewPr>
  <p:slideViewPr>
    <p:cSldViewPr showGuides="1">
      <p:cViewPr varScale="1">
        <p:scale>
          <a:sx n="101" d="100"/>
          <a:sy n="101" d="100"/>
        </p:scale>
        <p:origin x="1380" y="102"/>
      </p:cViewPr>
      <p:guideLst>
        <p:guide orient="horz" pos="2381"/>
        <p:guide pos="33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EEFF2B-0721-7148-92D1-1650B5B78E9F}" type="datetimeFigureOut">
              <a:rPr lang="pl-PL" smtClean="0"/>
              <a:t>2023-12-05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030288" y="1241425"/>
            <a:ext cx="473710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02B4DB-5212-AD42-B2C1-BD19AC94D45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927739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13" Type="http://schemas.openxmlformats.org/officeDocument/2006/relationships/image" Target="../media/image19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12" Type="http://schemas.openxmlformats.org/officeDocument/2006/relationships/image" Target="../media/image18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2.png"/><Relationship Id="rId11" Type="http://schemas.openxmlformats.org/officeDocument/2006/relationships/image" Target="../media/image17.png"/><Relationship Id="rId5" Type="http://schemas.openxmlformats.org/officeDocument/2006/relationships/image" Target="../media/image11.png"/><Relationship Id="rId15" Type="http://schemas.openxmlformats.org/officeDocument/2006/relationships/image" Target="../media/image8.png"/><Relationship Id="rId10" Type="http://schemas.openxmlformats.org/officeDocument/2006/relationships/image" Target="../media/image16.png"/><Relationship Id="rId4" Type="http://schemas.openxmlformats.org/officeDocument/2006/relationships/image" Target="../media/image10.png"/><Relationship Id="rId9" Type="http://schemas.openxmlformats.org/officeDocument/2006/relationships/image" Target="../media/image15.png"/><Relationship Id="rId14" Type="http://schemas.openxmlformats.org/officeDocument/2006/relationships/image" Target="../media/image20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 (długi tytuł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>
            <a:extLst>
              <a:ext uri="{FF2B5EF4-FFF2-40B4-BE49-F238E27FC236}">
                <a16:creationId xmlns:a16="http://schemas.microsoft.com/office/drawing/2014/main" id="{A63EBD56-4A88-4F5C-BEAF-A33740721C44}"/>
              </a:ext>
            </a:extLst>
          </p:cNvPr>
          <p:cNvSpPr/>
          <p:nvPr userDrawn="1"/>
        </p:nvSpPr>
        <p:spPr>
          <a:xfrm>
            <a:off x="1026613" y="1973818"/>
            <a:ext cx="8639675" cy="4326381"/>
          </a:xfrm>
          <a:prstGeom prst="rect">
            <a:avLst/>
          </a:prstGeom>
          <a:solidFill>
            <a:srgbClr val="A6D3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Prostokąt 10">
            <a:extLst>
              <a:ext uri="{FF2B5EF4-FFF2-40B4-BE49-F238E27FC236}">
                <a16:creationId xmlns:a16="http://schemas.microsoft.com/office/drawing/2014/main" id="{48CDFE25-4437-7188-EA7B-7D9DAD502275}"/>
              </a:ext>
            </a:extLst>
          </p:cNvPr>
          <p:cNvSpPr/>
          <p:nvPr userDrawn="1"/>
        </p:nvSpPr>
        <p:spPr>
          <a:xfrm>
            <a:off x="1" y="0"/>
            <a:ext cx="4986337" cy="269390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13" name="Obraz 12" descr="Obraz zawierający tekst&#10;&#10;Opis wygenerowany automatycznie">
            <a:extLst>
              <a:ext uri="{FF2B5EF4-FFF2-40B4-BE49-F238E27FC236}">
                <a16:creationId xmlns:a16="http://schemas.microsoft.com/office/drawing/2014/main" id="{49D1ECBE-9DB2-9B2A-CE8F-84EF95EA484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760" y="1973818"/>
            <a:ext cx="3959225" cy="720090"/>
          </a:xfrm>
          <a:prstGeom prst="rect">
            <a:avLst/>
          </a:prstGeom>
        </p:spPr>
      </p:pic>
      <p:pic>
        <p:nvPicPr>
          <p:cNvPr id="14" name="Obraz 13">
            <a:extLst>
              <a:ext uri="{FF2B5EF4-FFF2-40B4-BE49-F238E27FC236}">
                <a16:creationId xmlns:a16="http://schemas.microsoft.com/office/drawing/2014/main" id="{2B41AD81-079D-B212-C8B7-9A9D3BEE517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632" y="540402"/>
            <a:ext cx="1080000" cy="1080000"/>
          </a:xfrm>
          <a:prstGeom prst="rect">
            <a:avLst/>
          </a:prstGeom>
        </p:spPr>
      </p:pic>
      <p:pic>
        <p:nvPicPr>
          <p:cNvPr id="15" name="Obraz 14">
            <a:extLst>
              <a:ext uri="{FF2B5EF4-FFF2-40B4-BE49-F238E27FC236}">
                <a16:creationId xmlns:a16="http://schemas.microsoft.com/office/drawing/2014/main" id="{0A433181-6EED-44B3-4822-4AF9E6BA906A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5788" y="540402"/>
            <a:ext cx="1080000" cy="1080000"/>
          </a:xfrm>
          <a:prstGeom prst="rect">
            <a:avLst/>
          </a:prstGeom>
        </p:spPr>
      </p:pic>
      <p:pic>
        <p:nvPicPr>
          <p:cNvPr id="16" name="Obraz 15">
            <a:extLst>
              <a:ext uri="{FF2B5EF4-FFF2-40B4-BE49-F238E27FC236}">
                <a16:creationId xmlns:a16="http://schemas.microsoft.com/office/drawing/2014/main" id="{276322E5-6025-7EA2-67FB-9F57E9210052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3944" y="540402"/>
            <a:ext cx="1080000" cy="1080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85877" y="3059113"/>
            <a:ext cx="7920115" cy="1107677"/>
          </a:xfrm>
        </p:spPr>
        <p:txBody>
          <a:bodyPr anchor="t" anchorCtr="0">
            <a:normAutofit/>
          </a:bodyPr>
          <a:lstStyle>
            <a:lvl1pPr algn="l">
              <a:lnSpc>
                <a:spcPts val="4000"/>
              </a:lnSpc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85888" y="4861794"/>
            <a:ext cx="7920037" cy="1080000"/>
          </a:xfrm>
        </p:spPr>
        <p:txBody>
          <a:bodyPr>
            <a:normAutofit/>
          </a:bodyPr>
          <a:lstStyle>
            <a:lvl1pPr marL="0" indent="0" algn="l">
              <a:lnSpc>
                <a:spcPts val="3500"/>
              </a:lnSpc>
              <a:buNone/>
              <a:defRPr sz="2800" b="1">
                <a:solidFill>
                  <a:schemeClr val="tx2"/>
                </a:solidFill>
              </a:defRPr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65356" y="540402"/>
            <a:ext cx="1799844" cy="349114"/>
          </a:xfrm>
          <a:prstGeom prst="rect">
            <a:avLst/>
          </a:prstGeom>
        </p:spPr>
        <p:txBody>
          <a:bodyPr lIns="0" tIns="0" rIns="0" bIns="0"/>
          <a:lstStyle>
            <a:lvl1pPr algn="r">
              <a:lnSpc>
                <a:spcPts val="1800"/>
              </a:lnSpc>
              <a:defRPr sz="140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fld id="{D2A3D249-6366-4532-95C2-9DDC07D17B44}" type="datetime1">
              <a:rPr lang="pl-PL" smtClean="0"/>
              <a:t>2023-12-05</a:t>
            </a:fld>
            <a:endParaRPr lang="pl-PL" dirty="0"/>
          </a:p>
        </p:txBody>
      </p:sp>
      <p:pic>
        <p:nvPicPr>
          <p:cNvPr id="6" name="Obraz 5">
            <a:extLst>
              <a:ext uri="{FF2B5EF4-FFF2-40B4-BE49-F238E27FC236}">
                <a16:creationId xmlns:a16="http://schemas.microsoft.com/office/drawing/2014/main" id="{3FDB76B9-FC6C-44C1-A4FF-DBB958B8D7F5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133" y="6444133"/>
            <a:ext cx="8855261" cy="828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5767286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193" userDrawn="1">
          <p15:clr>
            <a:srgbClr val="FBAE40"/>
          </p15:clr>
        </p15:guide>
        <p15:guide id="2" orient="horz" pos="113" userDrawn="1">
          <p15:clr>
            <a:srgbClr val="FBAE40"/>
          </p15:clr>
        </p15:guide>
        <p15:guide id="3" orient="horz" pos="2381" userDrawn="1">
          <p15:clr>
            <a:srgbClr val="FBAE40"/>
          </p15:clr>
        </p15:guide>
        <p15:guide id="4" orient="horz" pos="340" userDrawn="1">
          <p15:clr>
            <a:srgbClr val="FBAE40"/>
          </p15:clr>
        </p15:guide>
        <p15:guide id="5" orient="horz" pos="567" userDrawn="1">
          <p15:clr>
            <a:srgbClr val="FBAE40"/>
          </p15:clr>
        </p15:guide>
        <p15:guide id="6" orient="horz" pos="794" userDrawn="1">
          <p15:clr>
            <a:srgbClr val="FBAE40"/>
          </p15:clr>
        </p15:guide>
        <p15:guide id="7" orient="horz" pos="1020" userDrawn="1">
          <p15:clr>
            <a:srgbClr val="FBAE40"/>
          </p15:clr>
        </p15:guide>
        <p15:guide id="8" orient="horz" pos="1247" userDrawn="1">
          <p15:clr>
            <a:srgbClr val="FBAE40"/>
          </p15:clr>
        </p15:guide>
        <p15:guide id="9" orient="horz" pos="1474" userDrawn="1">
          <p15:clr>
            <a:srgbClr val="FBAE40"/>
          </p15:clr>
        </p15:guide>
        <p15:guide id="10" orient="horz" pos="1701" userDrawn="1">
          <p15:clr>
            <a:srgbClr val="FBAE40"/>
          </p15:clr>
        </p15:guide>
        <p15:guide id="11" orient="horz" pos="1927" userDrawn="1">
          <p15:clr>
            <a:srgbClr val="FBAE40"/>
          </p15:clr>
        </p15:guide>
        <p15:guide id="12" orient="horz" pos="2154" userDrawn="1">
          <p15:clr>
            <a:srgbClr val="FBAE40"/>
          </p15:clr>
        </p15:guide>
        <p15:guide id="13" orient="horz" pos="2608" userDrawn="1">
          <p15:clr>
            <a:srgbClr val="FBAE40"/>
          </p15:clr>
        </p15:guide>
        <p15:guide id="14" orient="horz" pos="2835" userDrawn="1">
          <p15:clr>
            <a:srgbClr val="FBAE40"/>
          </p15:clr>
        </p15:guide>
        <p15:guide id="15" orient="horz" pos="3061" userDrawn="1">
          <p15:clr>
            <a:srgbClr val="FBAE40"/>
          </p15:clr>
        </p15:guide>
        <p15:guide id="16" orient="horz" pos="3288" userDrawn="1">
          <p15:clr>
            <a:srgbClr val="FBAE40"/>
          </p15:clr>
        </p15:guide>
        <p15:guide id="17" orient="horz" pos="3515" userDrawn="1">
          <p15:clr>
            <a:srgbClr val="FBAE40"/>
          </p15:clr>
        </p15:guide>
        <p15:guide id="18" orient="horz" pos="3742" userDrawn="1">
          <p15:clr>
            <a:srgbClr val="FBAE40"/>
          </p15:clr>
        </p15:guide>
        <p15:guide id="19" orient="horz" pos="3968" userDrawn="1">
          <p15:clr>
            <a:srgbClr val="FBAE40"/>
          </p15:clr>
        </p15:guide>
        <p15:guide id="20" orient="horz" pos="4195" userDrawn="1">
          <p15:clr>
            <a:srgbClr val="FBAE40"/>
          </p15:clr>
        </p15:guide>
        <p15:guide id="21" orient="horz" pos="4422" userDrawn="1">
          <p15:clr>
            <a:srgbClr val="FBAE40"/>
          </p15:clr>
        </p15:guide>
        <p15:guide id="22" orient="horz" pos="4649" userDrawn="1">
          <p15:clr>
            <a:srgbClr val="FBAE40"/>
          </p15:clr>
        </p15:guide>
        <p15:guide id="23" pos="419" userDrawn="1">
          <p15:clr>
            <a:srgbClr val="FBAE40"/>
          </p15:clr>
        </p15:guide>
        <p15:guide id="24" pos="646" userDrawn="1">
          <p15:clr>
            <a:srgbClr val="FBAE40"/>
          </p15:clr>
        </p15:guide>
        <p15:guide id="25" pos="873" userDrawn="1">
          <p15:clr>
            <a:srgbClr val="FBAE40"/>
          </p15:clr>
        </p15:guide>
        <p15:guide id="26" pos="1100" userDrawn="1">
          <p15:clr>
            <a:srgbClr val="FBAE40"/>
          </p15:clr>
        </p15:guide>
        <p15:guide id="27" pos="1327" userDrawn="1">
          <p15:clr>
            <a:srgbClr val="FBAE40"/>
          </p15:clr>
        </p15:guide>
        <p15:guide id="28" pos="1553" userDrawn="1">
          <p15:clr>
            <a:srgbClr val="FBAE40"/>
          </p15:clr>
        </p15:guide>
        <p15:guide id="29" pos="1780" userDrawn="1">
          <p15:clr>
            <a:srgbClr val="FBAE40"/>
          </p15:clr>
        </p15:guide>
        <p15:guide id="30" pos="2007" userDrawn="1">
          <p15:clr>
            <a:srgbClr val="FBAE40"/>
          </p15:clr>
        </p15:guide>
        <p15:guide id="31" pos="2234" userDrawn="1">
          <p15:clr>
            <a:srgbClr val="FBAE40"/>
          </p15:clr>
        </p15:guide>
        <p15:guide id="32" pos="2460" userDrawn="1">
          <p15:clr>
            <a:srgbClr val="FBAE40"/>
          </p15:clr>
        </p15:guide>
        <p15:guide id="33" pos="2687" userDrawn="1">
          <p15:clr>
            <a:srgbClr val="FBAE40"/>
          </p15:clr>
        </p15:guide>
        <p15:guide id="34" pos="2914" userDrawn="1">
          <p15:clr>
            <a:srgbClr val="FBAE40"/>
          </p15:clr>
        </p15:guide>
        <p15:guide id="35" pos="3141" userDrawn="1">
          <p15:clr>
            <a:srgbClr val="FBAE40"/>
          </p15:clr>
        </p15:guide>
        <p15:guide id="36" pos="3368" userDrawn="1">
          <p15:clr>
            <a:srgbClr val="FBAE40"/>
          </p15:clr>
        </p15:guide>
        <p15:guide id="37" pos="3594" userDrawn="1">
          <p15:clr>
            <a:srgbClr val="FBAE40"/>
          </p15:clr>
        </p15:guide>
        <p15:guide id="38" pos="3821" userDrawn="1">
          <p15:clr>
            <a:srgbClr val="FBAE40"/>
          </p15:clr>
        </p15:guide>
        <p15:guide id="39" pos="4048" userDrawn="1">
          <p15:clr>
            <a:srgbClr val="FBAE40"/>
          </p15:clr>
        </p15:guide>
        <p15:guide id="40" pos="4275" userDrawn="1">
          <p15:clr>
            <a:srgbClr val="FBAE40"/>
          </p15:clr>
        </p15:guide>
        <p15:guide id="41" pos="4501" userDrawn="1">
          <p15:clr>
            <a:srgbClr val="FBAE40"/>
          </p15:clr>
        </p15:guide>
        <p15:guide id="42" pos="4728" userDrawn="1">
          <p15:clr>
            <a:srgbClr val="FBAE40"/>
          </p15:clr>
        </p15:guide>
        <p15:guide id="43" pos="4955" userDrawn="1">
          <p15:clr>
            <a:srgbClr val="FBAE40"/>
          </p15:clr>
        </p15:guide>
        <p15:guide id="44" pos="5182" userDrawn="1">
          <p15:clr>
            <a:srgbClr val="FBAE40"/>
          </p15:clr>
        </p15:guide>
        <p15:guide id="45" pos="5408" userDrawn="1">
          <p15:clr>
            <a:srgbClr val="FBAE40"/>
          </p15:clr>
        </p15:guide>
        <p15:guide id="46" pos="5635" userDrawn="1">
          <p15:clr>
            <a:srgbClr val="FBAE40"/>
          </p15:clr>
        </p15:guide>
        <p15:guide id="47" pos="5862" userDrawn="1">
          <p15:clr>
            <a:srgbClr val="FBAE40"/>
          </p15:clr>
        </p15:guide>
        <p15:guide id="48" pos="6089" userDrawn="1">
          <p15:clr>
            <a:srgbClr val="FBAE40"/>
          </p15:clr>
        </p15:guide>
        <p15:guide id="49" pos="6316" userDrawn="1">
          <p15:clr>
            <a:srgbClr val="FBAE40"/>
          </p15:clr>
        </p15:guide>
        <p15:guide id="50" pos="6542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ajd końc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rostokąt 11">
            <a:extLst>
              <a:ext uri="{FF2B5EF4-FFF2-40B4-BE49-F238E27FC236}">
                <a16:creationId xmlns:a16="http://schemas.microsoft.com/office/drawing/2014/main" id="{F8E39A3A-22D6-B8ED-2F58-16F69704FFAA}"/>
              </a:ext>
            </a:extLst>
          </p:cNvPr>
          <p:cNvSpPr/>
          <p:nvPr userDrawn="1"/>
        </p:nvSpPr>
        <p:spPr>
          <a:xfrm>
            <a:off x="2465388" y="4500563"/>
            <a:ext cx="8226426" cy="179963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Symbol zastępczy obrazu 10">
            <a:extLst>
              <a:ext uri="{FF2B5EF4-FFF2-40B4-BE49-F238E27FC236}">
                <a16:creationId xmlns:a16="http://schemas.microsoft.com/office/drawing/2014/main" id="{A760FD32-D539-3290-0E5F-1B5EF08EB2F0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025525" y="0"/>
            <a:ext cx="8640763" cy="5221288"/>
          </a:xfrm>
          <a:custGeom>
            <a:avLst/>
            <a:gdLst>
              <a:gd name="connsiteX0" fmla="*/ 0 w 8640763"/>
              <a:gd name="connsiteY0" fmla="*/ 0 h 5221288"/>
              <a:gd name="connsiteX1" fmla="*/ 8640763 w 8640763"/>
              <a:gd name="connsiteY1" fmla="*/ 0 h 5221288"/>
              <a:gd name="connsiteX2" fmla="*/ 8640763 w 8640763"/>
              <a:gd name="connsiteY2" fmla="*/ 4500563 h 5221288"/>
              <a:gd name="connsiteX3" fmla="*/ 1439863 w 8640763"/>
              <a:gd name="connsiteY3" fmla="*/ 4500563 h 5221288"/>
              <a:gd name="connsiteX4" fmla="*/ 1439863 w 8640763"/>
              <a:gd name="connsiteY4" fmla="*/ 5221288 h 5221288"/>
              <a:gd name="connsiteX5" fmla="*/ 0 w 8640763"/>
              <a:gd name="connsiteY5" fmla="*/ 5221288 h 5221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640763" h="5221288">
                <a:moveTo>
                  <a:pt x="0" y="0"/>
                </a:moveTo>
                <a:lnTo>
                  <a:pt x="8640763" y="0"/>
                </a:lnTo>
                <a:lnTo>
                  <a:pt x="8640763" y="4500563"/>
                </a:lnTo>
                <a:lnTo>
                  <a:pt x="1439863" y="4500563"/>
                </a:lnTo>
                <a:lnTo>
                  <a:pt x="1439863" y="5221288"/>
                </a:lnTo>
                <a:lnTo>
                  <a:pt x="0" y="522128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 anchorCtr="0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000"/>
            </a:lvl1pPr>
          </a:lstStyle>
          <a:p>
            <a:r>
              <a:rPr lang="pl-PL"/>
              <a:t>Kliknij ikonę, aby dodać obraz</a:t>
            </a:r>
            <a:endParaRPr lang="pl-PL" dirty="0"/>
          </a:p>
        </p:txBody>
      </p:sp>
      <p:pic>
        <p:nvPicPr>
          <p:cNvPr id="7" name="Obraz 6" descr="Obraz zawierający tekst&#10;&#10;Opis wygenerowany automatycznie">
            <a:extLst>
              <a:ext uri="{FF2B5EF4-FFF2-40B4-BE49-F238E27FC236}">
                <a16:creationId xmlns:a16="http://schemas.microsoft.com/office/drawing/2014/main" id="{3B4B8A84-3D08-244B-BF5B-6E361D1A74B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6975" y="4500563"/>
            <a:ext cx="3959225" cy="720090"/>
          </a:xfrm>
          <a:prstGeom prst="rect">
            <a:avLst/>
          </a:prstGeom>
        </p:spPr>
      </p:pic>
      <p:sp>
        <p:nvSpPr>
          <p:cNvPr id="2" name="Tytuł 1">
            <a:extLst>
              <a:ext uri="{FF2B5EF4-FFF2-40B4-BE49-F238E27FC236}">
                <a16:creationId xmlns:a16="http://schemas.microsoft.com/office/drawing/2014/main" id="{C3C397EF-E780-3941-A190-8FF660EE90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25750" y="5593629"/>
            <a:ext cx="7559675" cy="705572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pl-PL" dirty="0"/>
          </a:p>
        </p:txBody>
      </p:sp>
      <p:pic>
        <p:nvPicPr>
          <p:cNvPr id="13" name="Obraz 12">
            <a:extLst>
              <a:ext uri="{FF2B5EF4-FFF2-40B4-BE49-F238E27FC236}">
                <a16:creationId xmlns:a16="http://schemas.microsoft.com/office/drawing/2014/main" id="{6FCFA159-EADF-49BB-9E3A-21FD1519198A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133" y="6444133"/>
            <a:ext cx="8855261" cy="828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50847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2_Slajd tytułowy (długi tytuł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>
            <a:extLst>
              <a:ext uri="{FF2B5EF4-FFF2-40B4-BE49-F238E27FC236}">
                <a16:creationId xmlns:a16="http://schemas.microsoft.com/office/drawing/2014/main" id="{A63EBD56-4A88-4F5C-BEAF-A33740721C44}"/>
              </a:ext>
            </a:extLst>
          </p:cNvPr>
          <p:cNvSpPr/>
          <p:nvPr userDrawn="1"/>
        </p:nvSpPr>
        <p:spPr>
          <a:xfrm>
            <a:off x="1025525" y="1983572"/>
            <a:ext cx="8640763" cy="4316627"/>
          </a:xfrm>
          <a:prstGeom prst="rect">
            <a:avLst/>
          </a:prstGeom>
          <a:solidFill>
            <a:srgbClr val="A6D3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Prostokąt 10">
            <a:extLst>
              <a:ext uri="{FF2B5EF4-FFF2-40B4-BE49-F238E27FC236}">
                <a16:creationId xmlns:a16="http://schemas.microsoft.com/office/drawing/2014/main" id="{48CDFE25-4437-7188-EA7B-7D9DAD5022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" y="0"/>
            <a:ext cx="4986337" cy="269390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13" name="Obraz 12" descr="Obraz zawierający tekst&#10;&#10;Opis wygenerowany automatycznie">
            <a:extLst>
              <a:ext uri="{FF2B5EF4-FFF2-40B4-BE49-F238E27FC236}">
                <a16:creationId xmlns:a16="http://schemas.microsoft.com/office/drawing/2014/main" id="{49D1ECBE-9DB2-9B2A-CE8F-84EF95EA484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525" y="1983572"/>
            <a:ext cx="3959225" cy="72009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85877" y="3070227"/>
            <a:ext cx="7920115" cy="1087764"/>
          </a:xfrm>
        </p:spPr>
        <p:txBody>
          <a:bodyPr anchor="t" anchorCtr="0">
            <a:normAutofit/>
          </a:bodyPr>
          <a:lstStyle>
            <a:lvl1pPr algn="l">
              <a:lnSpc>
                <a:spcPts val="4000"/>
              </a:lnSpc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85888" y="4861794"/>
            <a:ext cx="7920037" cy="1080000"/>
          </a:xfrm>
        </p:spPr>
        <p:txBody>
          <a:bodyPr>
            <a:normAutofit/>
          </a:bodyPr>
          <a:lstStyle>
            <a:lvl1pPr marL="0" indent="0" algn="l">
              <a:lnSpc>
                <a:spcPts val="3500"/>
              </a:lnSpc>
              <a:buNone/>
              <a:defRPr sz="2800" b="1">
                <a:solidFill>
                  <a:schemeClr val="tx2"/>
                </a:solidFill>
              </a:defRPr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65356" y="540402"/>
            <a:ext cx="1799844" cy="349114"/>
          </a:xfrm>
          <a:prstGeom prst="rect">
            <a:avLst/>
          </a:prstGeom>
        </p:spPr>
        <p:txBody>
          <a:bodyPr lIns="0" tIns="0" rIns="0" bIns="0"/>
          <a:lstStyle>
            <a:lvl1pPr algn="r">
              <a:lnSpc>
                <a:spcPts val="1800"/>
              </a:lnSpc>
              <a:defRPr sz="140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fld id="{68EEE8EE-D7CF-4F1D-849B-3E54D1DD80B0}" type="datetime1">
              <a:rPr lang="pl-PL" smtClean="0"/>
              <a:t>2023-12-05</a:t>
            </a:fld>
            <a:endParaRPr lang="pl-PL" dirty="0"/>
          </a:p>
        </p:txBody>
      </p:sp>
      <p:pic>
        <p:nvPicPr>
          <p:cNvPr id="6" name="Obraz 5">
            <a:extLst>
              <a:ext uri="{FF2B5EF4-FFF2-40B4-BE49-F238E27FC236}">
                <a16:creationId xmlns:a16="http://schemas.microsoft.com/office/drawing/2014/main" id="{039E0742-6ADE-F448-8437-7F591E1D07FA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757" y="1244366"/>
            <a:ext cx="381000" cy="381000"/>
          </a:xfrm>
          <a:prstGeom prst="rect">
            <a:avLst/>
          </a:prstGeom>
        </p:spPr>
      </p:pic>
      <p:pic>
        <p:nvPicPr>
          <p:cNvPr id="17" name="Obraz 16">
            <a:extLst>
              <a:ext uri="{FF2B5EF4-FFF2-40B4-BE49-F238E27FC236}">
                <a16:creationId xmlns:a16="http://schemas.microsoft.com/office/drawing/2014/main" id="{F60567DB-D582-D44E-A6AD-12B2B5F1FE7B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5250" y="545866"/>
            <a:ext cx="381000" cy="381000"/>
          </a:xfrm>
          <a:prstGeom prst="rect">
            <a:avLst/>
          </a:prstGeom>
        </p:spPr>
      </p:pic>
      <p:pic>
        <p:nvPicPr>
          <p:cNvPr id="19" name="Obraz 18">
            <a:extLst>
              <a:ext uri="{FF2B5EF4-FFF2-40B4-BE49-F238E27FC236}">
                <a16:creationId xmlns:a16="http://schemas.microsoft.com/office/drawing/2014/main" id="{39EEE39C-033E-F640-8C4C-E23D91BEA336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0511" y="1244366"/>
            <a:ext cx="381000" cy="381000"/>
          </a:xfrm>
          <a:prstGeom prst="rect">
            <a:avLst/>
          </a:prstGeom>
        </p:spPr>
      </p:pic>
      <p:pic>
        <p:nvPicPr>
          <p:cNvPr id="21" name="Obraz 20">
            <a:extLst>
              <a:ext uri="{FF2B5EF4-FFF2-40B4-BE49-F238E27FC236}">
                <a16:creationId xmlns:a16="http://schemas.microsoft.com/office/drawing/2014/main" id="{C169AC8E-96EA-1048-803E-97D6CEE5E102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5786" y="538288"/>
            <a:ext cx="381000" cy="381000"/>
          </a:xfrm>
          <a:prstGeom prst="rect">
            <a:avLst/>
          </a:prstGeom>
        </p:spPr>
      </p:pic>
      <p:pic>
        <p:nvPicPr>
          <p:cNvPr id="23" name="Obraz 22">
            <a:extLst>
              <a:ext uri="{FF2B5EF4-FFF2-40B4-BE49-F238E27FC236}">
                <a16:creationId xmlns:a16="http://schemas.microsoft.com/office/drawing/2014/main" id="{D5D90F56-CFD2-1A40-B479-B556FC2D370D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525" y="545866"/>
            <a:ext cx="381000" cy="381000"/>
          </a:xfrm>
          <a:prstGeom prst="rect">
            <a:avLst/>
          </a:prstGeom>
        </p:spPr>
      </p:pic>
      <p:pic>
        <p:nvPicPr>
          <p:cNvPr id="25" name="Obraz 24">
            <a:extLst>
              <a:ext uri="{FF2B5EF4-FFF2-40B4-BE49-F238E27FC236}">
                <a16:creationId xmlns:a16="http://schemas.microsoft.com/office/drawing/2014/main" id="{48E96C1A-FA5C-A24F-9872-8608B9B3BC4F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4293" y="1254829"/>
            <a:ext cx="381000" cy="381000"/>
          </a:xfrm>
          <a:prstGeom prst="rect">
            <a:avLst/>
          </a:prstGeom>
        </p:spPr>
      </p:pic>
      <p:pic>
        <p:nvPicPr>
          <p:cNvPr id="27" name="Obraz 26">
            <a:extLst>
              <a:ext uri="{FF2B5EF4-FFF2-40B4-BE49-F238E27FC236}">
                <a16:creationId xmlns:a16="http://schemas.microsoft.com/office/drawing/2014/main" id="{28B2440F-CBE5-784D-ADC8-E797F64F472B}"/>
              </a:ext>
            </a:extLst>
          </p:cNvPr>
          <p:cNvPicPr>
            <a:picLocks noChangeAspect="1"/>
          </p:cNvPicPr>
          <p:nvPr userDrawn="1"/>
        </p:nvPicPr>
        <p:blipFill>
          <a:blip r:embed="rId9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4637" y="543567"/>
            <a:ext cx="381000" cy="381000"/>
          </a:xfrm>
          <a:prstGeom prst="rect">
            <a:avLst/>
          </a:prstGeom>
        </p:spPr>
      </p:pic>
      <p:pic>
        <p:nvPicPr>
          <p:cNvPr id="29" name="Obraz 28">
            <a:extLst>
              <a:ext uri="{FF2B5EF4-FFF2-40B4-BE49-F238E27FC236}">
                <a16:creationId xmlns:a16="http://schemas.microsoft.com/office/drawing/2014/main" id="{1C717A0E-10D0-FA43-BF65-49909BDCEAFA}"/>
              </a:ext>
            </a:extLst>
          </p:cNvPr>
          <p:cNvPicPr>
            <a:picLocks noChangeAspect="1"/>
          </p:cNvPicPr>
          <p:nvPr userDrawn="1"/>
        </p:nvPicPr>
        <p:blipFill>
          <a:blip r:embed="rId10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7018" y="535269"/>
            <a:ext cx="381000" cy="381000"/>
          </a:xfrm>
          <a:prstGeom prst="rect">
            <a:avLst/>
          </a:prstGeom>
        </p:spPr>
      </p:pic>
      <p:pic>
        <p:nvPicPr>
          <p:cNvPr id="31" name="Obraz 30">
            <a:extLst>
              <a:ext uri="{FF2B5EF4-FFF2-40B4-BE49-F238E27FC236}">
                <a16:creationId xmlns:a16="http://schemas.microsoft.com/office/drawing/2014/main" id="{A2891D6F-956C-9342-B2BB-C701A5BC5154}"/>
              </a:ext>
            </a:extLst>
          </p:cNvPr>
          <p:cNvPicPr>
            <a:picLocks noChangeAspect="1"/>
          </p:cNvPicPr>
          <p:nvPr userDrawn="1"/>
        </p:nvPicPr>
        <p:blipFill>
          <a:blip r:embed="rId11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2256" y="531095"/>
            <a:ext cx="381000" cy="381000"/>
          </a:xfrm>
          <a:prstGeom prst="rect">
            <a:avLst/>
          </a:prstGeom>
        </p:spPr>
      </p:pic>
      <p:pic>
        <p:nvPicPr>
          <p:cNvPr id="33" name="Obraz 32">
            <a:extLst>
              <a:ext uri="{FF2B5EF4-FFF2-40B4-BE49-F238E27FC236}">
                <a16:creationId xmlns:a16="http://schemas.microsoft.com/office/drawing/2014/main" id="{7DE0C268-A93E-1C47-9AA3-10F1F10D0971}"/>
              </a:ext>
            </a:extLst>
          </p:cNvPr>
          <p:cNvPicPr>
            <a:picLocks noChangeAspect="1"/>
          </p:cNvPicPr>
          <p:nvPr userDrawn="1"/>
        </p:nvPicPr>
        <p:blipFill>
          <a:blip r:embed="rId12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4802" y="1251987"/>
            <a:ext cx="381000" cy="381000"/>
          </a:xfrm>
          <a:prstGeom prst="rect">
            <a:avLst/>
          </a:prstGeom>
        </p:spPr>
      </p:pic>
      <p:pic>
        <p:nvPicPr>
          <p:cNvPr id="35" name="Obraz 34">
            <a:extLst>
              <a:ext uri="{FF2B5EF4-FFF2-40B4-BE49-F238E27FC236}">
                <a16:creationId xmlns:a16="http://schemas.microsoft.com/office/drawing/2014/main" id="{45508241-FE91-D847-8686-4F72BD314220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5613" y="1250549"/>
            <a:ext cx="381000" cy="381000"/>
          </a:xfrm>
          <a:prstGeom prst="rect">
            <a:avLst/>
          </a:prstGeom>
        </p:spPr>
      </p:pic>
      <p:pic>
        <p:nvPicPr>
          <p:cNvPr id="37" name="Obraz 36">
            <a:extLst>
              <a:ext uri="{FF2B5EF4-FFF2-40B4-BE49-F238E27FC236}">
                <a16:creationId xmlns:a16="http://schemas.microsoft.com/office/drawing/2014/main" id="{EB9A3203-260A-FA4A-9526-A6276A5756DA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4637" y="1250549"/>
            <a:ext cx="381000" cy="381000"/>
          </a:xfrm>
          <a:prstGeom prst="rect">
            <a:avLst/>
          </a:prstGeom>
        </p:spPr>
      </p:pic>
      <p:pic>
        <p:nvPicPr>
          <p:cNvPr id="24" name="Obraz 23">
            <a:extLst>
              <a:ext uri="{FF2B5EF4-FFF2-40B4-BE49-F238E27FC236}">
                <a16:creationId xmlns:a16="http://schemas.microsoft.com/office/drawing/2014/main" id="{435F0698-B762-4CA8-B4E7-F5A604257866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133" y="6444133"/>
            <a:ext cx="8855261" cy="828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6026018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193" userDrawn="1">
          <p15:clr>
            <a:srgbClr val="FBAE40"/>
          </p15:clr>
        </p15:guide>
        <p15:guide id="2" orient="horz" pos="113" userDrawn="1">
          <p15:clr>
            <a:srgbClr val="FBAE40"/>
          </p15:clr>
        </p15:guide>
        <p15:guide id="3" orient="horz" pos="2381" userDrawn="1">
          <p15:clr>
            <a:srgbClr val="FBAE40"/>
          </p15:clr>
        </p15:guide>
        <p15:guide id="4" orient="horz" pos="340" userDrawn="1">
          <p15:clr>
            <a:srgbClr val="FBAE40"/>
          </p15:clr>
        </p15:guide>
        <p15:guide id="5" orient="horz" pos="567" userDrawn="1">
          <p15:clr>
            <a:srgbClr val="FBAE40"/>
          </p15:clr>
        </p15:guide>
        <p15:guide id="6" orient="horz" pos="794" userDrawn="1">
          <p15:clr>
            <a:srgbClr val="FBAE40"/>
          </p15:clr>
        </p15:guide>
        <p15:guide id="7" orient="horz" pos="1020" userDrawn="1">
          <p15:clr>
            <a:srgbClr val="FBAE40"/>
          </p15:clr>
        </p15:guide>
        <p15:guide id="8" orient="horz" pos="1247" userDrawn="1">
          <p15:clr>
            <a:srgbClr val="FBAE40"/>
          </p15:clr>
        </p15:guide>
        <p15:guide id="9" orient="horz" pos="1474" userDrawn="1">
          <p15:clr>
            <a:srgbClr val="FBAE40"/>
          </p15:clr>
        </p15:guide>
        <p15:guide id="10" orient="horz" pos="1701" userDrawn="1">
          <p15:clr>
            <a:srgbClr val="FBAE40"/>
          </p15:clr>
        </p15:guide>
        <p15:guide id="11" orient="horz" pos="1927" userDrawn="1">
          <p15:clr>
            <a:srgbClr val="FBAE40"/>
          </p15:clr>
        </p15:guide>
        <p15:guide id="12" orient="horz" pos="2154" userDrawn="1">
          <p15:clr>
            <a:srgbClr val="FBAE40"/>
          </p15:clr>
        </p15:guide>
        <p15:guide id="13" orient="horz" pos="2608" userDrawn="1">
          <p15:clr>
            <a:srgbClr val="FBAE40"/>
          </p15:clr>
        </p15:guide>
        <p15:guide id="14" orient="horz" pos="2835" userDrawn="1">
          <p15:clr>
            <a:srgbClr val="FBAE40"/>
          </p15:clr>
        </p15:guide>
        <p15:guide id="15" orient="horz" pos="3061" userDrawn="1">
          <p15:clr>
            <a:srgbClr val="FBAE40"/>
          </p15:clr>
        </p15:guide>
        <p15:guide id="16" orient="horz" pos="3288" userDrawn="1">
          <p15:clr>
            <a:srgbClr val="FBAE40"/>
          </p15:clr>
        </p15:guide>
        <p15:guide id="17" orient="horz" pos="3515" userDrawn="1">
          <p15:clr>
            <a:srgbClr val="FBAE40"/>
          </p15:clr>
        </p15:guide>
        <p15:guide id="18" orient="horz" pos="3742" userDrawn="1">
          <p15:clr>
            <a:srgbClr val="FBAE40"/>
          </p15:clr>
        </p15:guide>
        <p15:guide id="19" orient="horz" pos="3968" userDrawn="1">
          <p15:clr>
            <a:srgbClr val="FBAE40"/>
          </p15:clr>
        </p15:guide>
        <p15:guide id="20" orient="horz" pos="4195" userDrawn="1">
          <p15:clr>
            <a:srgbClr val="FBAE40"/>
          </p15:clr>
        </p15:guide>
        <p15:guide id="21" orient="horz" pos="4422" userDrawn="1">
          <p15:clr>
            <a:srgbClr val="FBAE40"/>
          </p15:clr>
        </p15:guide>
        <p15:guide id="22" orient="horz" pos="4649" userDrawn="1">
          <p15:clr>
            <a:srgbClr val="FBAE40"/>
          </p15:clr>
        </p15:guide>
        <p15:guide id="23" pos="419" userDrawn="1">
          <p15:clr>
            <a:srgbClr val="FBAE40"/>
          </p15:clr>
        </p15:guide>
        <p15:guide id="24" pos="646" userDrawn="1">
          <p15:clr>
            <a:srgbClr val="FBAE40"/>
          </p15:clr>
        </p15:guide>
        <p15:guide id="25" pos="873" userDrawn="1">
          <p15:clr>
            <a:srgbClr val="FBAE40"/>
          </p15:clr>
        </p15:guide>
        <p15:guide id="26" pos="1100" userDrawn="1">
          <p15:clr>
            <a:srgbClr val="FBAE40"/>
          </p15:clr>
        </p15:guide>
        <p15:guide id="27" pos="1327" userDrawn="1">
          <p15:clr>
            <a:srgbClr val="FBAE40"/>
          </p15:clr>
        </p15:guide>
        <p15:guide id="28" pos="1553" userDrawn="1">
          <p15:clr>
            <a:srgbClr val="FBAE40"/>
          </p15:clr>
        </p15:guide>
        <p15:guide id="29" pos="1780" userDrawn="1">
          <p15:clr>
            <a:srgbClr val="FBAE40"/>
          </p15:clr>
        </p15:guide>
        <p15:guide id="30" pos="2007" userDrawn="1">
          <p15:clr>
            <a:srgbClr val="FBAE40"/>
          </p15:clr>
        </p15:guide>
        <p15:guide id="31" pos="2234" userDrawn="1">
          <p15:clr>
            <a:srgbClr val="FBAE40"/>
          </p15:clr>
        </p15:guide>
        <p15:guide id="32" pos="2460" userDrawn="1">
          <p15:clr>
            <a:srgbClr val="FBAE40"/>
          </p15:clr>
        </p15:guide>
        <p15:guide id="33" pos="2687" userDrawn="1">
          <p15:clr>
            <a:srgbClr val="FBAE40"/>
          </p15:clr>
        </p15:guide>
        <p15:guide id="34" pos="2914" userDrawn="1">
          <p15:clr>
            <a:srgbClr val="FBAE40"/>
          </p15:clr>
        </p15:guide>
        <p15:guide id="35" pos="3141" userDrawn="1">
          <p15:clr>
            <a:srgbClr val="FBAE40"/>
          </p15:clr>
        </p15:guide>
        <p15:guide id="36" pos="3368" userDrawn="1">
          <p15:clr>
            <a:srgbClr val="FBAE40"/>
          </p15:clr>
        </p15:guide>
        <p15:guide id="37" pos="3594" userDrawn="1">
          <p15:clr>
            <a:srgbClr val="FBAE40"/>
          </p15:clr>
        </p15:guide>
        <p15:guide id="38" pos="3821" userDrawn="1">
          <p15:clr>
            <a:srgbClr val="FBAE40"/>
          </p15:clr>
        </p15:guide>
        <p15:guide id="39" pos="4048" userDrawn="1">
          <p15:clr>
            <a:srgbClr val="FBAE40"/>
          </p15:clr>
        </p15:guide>
        <p15:guide id="40" pos="4275" userDrawn="1">
          <p15:clr>
            <a:srgbClr val="FBAE40"/>
          </p15:clr>
        </p15:guide>
        <p15:guide id="41" pos="4501" userDrawn="1">
          <p15:clr>
            <a:srgbClr val="FBAE40"/>
          </p15:clr>
        </p15:guide>
        <p15:guide id="42" pos="4728" userDrawn="1">
          <p15:clr>
            <a:srgbClr val="FBAE40"/>
          </p15:clr>
        </p15:guide>
        <p15:guide id="43" pos="4955" userDrawn="1">
          <p15:clr>
            <a:srgbClr val="FBAE40"/>
          </p15:clr>
        </p15:guide>
        <p15:guide id="44" pos="5182" userDrawn="1">
          <p15:clr>
            <a:srgbClr val="FBAE40"/>
          </p15:clr>
        </p15:guide>
        <p15:guide id="45" pos="5408" userDrawn="1">
          <p15:clr>
            <a:srgbClr val="FBAE40"/>
          </p15:clr>
        </p15:guide>
        <p15:guide id="46" pos="5635" userDrawn="1">
          <p15:clr>
            <a:srgbClr val="FBAE40"/>
          </p15:clr>
        </p15:guide>
        <p15:guide id="47" pos="5862" userDrawn="1">
          <p15:clr>
            <a:srgbClr val="FBAE40"/>
          </p15:clr>
        </p15:guide>
        <p15:guide id="48" pos="6089" userDrawn="1">
          <p15:clr>
            <a:srgbClr val="FBAE40"/>
          </p15:clr>
        </p15:guide>
        <p15:guide id="49" pos="6316" userDrawn="1">
          <p15:clr>
            <a:srgbClr val="FBAE40"/>
          </p15:clr>
        </p15:guide>
        <p15:guide id="50" pos="6542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ajd tytułowy (krótki tytuł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ymbol zastępczy obrazu 16">
            <a:extLst>
              <a:ext uri="{FF2B5EF4-FFF2-40B4-BE49-F238E27FC236}">
                <a16:creationId xmlns:a16="http://schemas.microsoft.com/office/drawing/2014/main" id="{69383BDA-94B1-6FB6-27E3-0CC3DEDF5AF5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0"/>
            <a:ext cx="6784975" cy="5221288"/>
          </a:xfrm>
          <a:custGeom>
            <a:avLst/>
            <a:gdLst>
              <a:gd name="connsiteX0" fmla="*/ 0 w 6784975"/>
              <a:gd name="connsiteY0" fmla="*/ 0 h 5221288"/>
              <a:gd name="connsiteX1" fmla="*/ 6784975 w 6784975"/>
              <a:gd name="connsiteY1" fmla="*/ 0 h 5221288"/>
              <a:gd name="connsiteX2" fmla="*/ 6784975 w 6784975"/>
              <a:gd name="connsiteY2" fmla="*/ 4500563 h 5221288"/>
              <a:gd name="connsiteX3" fmla="*/ 2825750 w 6784975"/>
              <a:gd name="connsiteY3" fmla="*/ 4500563 h 5221288"/>
              <a:gd name="connsiteX4" fmla="*/ 2825750 w 6784975"/>
              <a:gd name="connsiteY4" fmla="*/ 5221288 h 5221288"/>
              <a:gd name="connsiteX5" fmla="*/ 0 w 6784975"/>
              <a:gd name="connsiteY5" fmla="*/ 5221288 h 5221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784975" h="5221288">
                <a:moveTo>
                  <a:pt x="0" y="0"/>
                </a:moveTo>
                <a:lnTo>
                  <a:pt x="6784975" y="0"/>
                </a:lnTo>
                <a:lnTo>
                  <a:pt x="6784975" y="4500563"/>
                </a:lnTo>
                <a:lnTo>
                  <a:pt x="2825750" y="4500563"/>
                </a:lnTo>
                <a:lnTo>
                  <a:pt x="2825750" y="5221288"/>
                </a:lnTo>
                <a:lnTo>
                  <a:pt x="0" y="522128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 anchorCtr="0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000"/>
            </a:lvl1pPr>
          </a:lstStyle>
          <a:p>
            <a:r>
              <a:rPr lang="pl-PL" dirty="0"/>
              <a:t>Kliknij ikonę, aby dodać obraz</a:t>
            </a:r>
          </a:p>
        </p:txBody>
      </p:sp>
      <p:sp>
        <p:nvSpPr>
          <p:cNvPr id="13" name="Prostokąt 12">
            <a:extLst>
              <a:ext uri="{FF2B5EF4-FFF2-40B4-BE49-F238E27FC236}">
                <a16:creationId xmlns:a16="http://schemas.microsoft.com/office/drawing/2014/main" id="{38965D1A-9BC8-2AB7-6B73-C2BBDA5D66AA}"/>
              </a:ext>
            </a:extLst>
          </p:cNvPr>
          <p:cNvSpPr/>
          <p:nvPr userDrawn="1"/>
        </p:nvSpPr>
        <p:spPr>
          <a:xfrm>
            <a:off x="2825750" y="4500563"/>
            <a:ext cx="6840538" cy="179963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72808" y="5579563"/>
            <a:ext cx="6133117" cy="648546"/>
          </a:xfrm>
        </p:spPr>
        <p:txBody>
          <a:bodyPr anchor="t" anchorCtr="0">
            <a:normAutofit/>
          </a:bodyPr>
          <a:lstStyle>
            <a:lvl1pPr algn="l">
              <a:lnSpc>
                <a:spcPts val="3500"/>
              </a:lnSpc>
              <a:defRPr sz="28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66444" y="539750"/>
            <a:ext cx="1799844" cy="366725"/>
          </a:xfrm>
          <a:prstGeom prst="rect">
            <a:avLst/>
          </a:prstGeom>
        </p:spPr>
        <p:txBody>
          <a:bodyPr lIns="0" tIns="0" rIns="0" bIns="0"/>
          <a:lstStyle>
            <a:lvl1pPr algn="r">
              <a:lnSpc>
                <a:spcPts val="1800"/>
              </a:lnSpc>
              <a:defRPr sz="140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fld id="{D857886D-A165-4D54-8DB0-CE6586ECA8EC}" type="datetime1">
              <a:rPr lang="pl-PL" smtClean="0"/>
              <a:t>2023-12-05</a:t>
            </a:fld>
            <a:endParaRPr lang="pl-PL" dirty="0"/>
          </a:p>
        </p:txBody>
      </p:sp>
      <p:pic>
        <p:nvPicPr>
          <p:cNvPr id="18" name="Obraz 17" descr="Obraz zawierający tekst&#10;&#10;Opis wygenerowany automatycznie">
            <a:extLst>
              <a:ext uri="{FF2B5EF4-FFF2-40B4-BE49-F238E27FC236}">
                <a16:creationId xmlns:a16="http://schemas.microsoft.com/office/drawing/2014/main" id="{EB4DB370-BCB9-D1E9-5613-5A9DCA5F311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5750" y="4500563"/>
            <a:ext cx="3959225" cy="720090"/>
          </a:xfrm>
          <a:prstGeom prst="rect">
            <a:avLst/>
          </a:prstGeom>
        </p:spPr>
      </p:pic>
      <p:pic>
        <p:nvPicPr>
          <p:cNvPr id="11" name="Obraz 10">
            <a:extLst>
              <a:ext uri="{FF2B5EF4-FFF2-40B4-BE49-F238E27FC236}">
                <a16:creationId xmlns:a16="http://schemas.microsoft.com/office/drawing/2014/main" id="{0CF3E933-1DA6-403F-9323-5B318B99433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133" y="6444133"/>
            <a:ext cx="8855261" cy="828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39351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192" userDrawn="1">
          <p15:clr>
            <a:srgbClr val="FBAE40"/>
          </p15:clr>
        </p15:guide>
        <p15:guide id="2" orient="horz" pos="113" userDrawn="1">
          <p15:clr>
            <a:srgbClr val="FBAE40"/>
          </p15:clr>
        </p15:guide>
        <p15:guide id="3" orient="horz" pos="2381" userDrawn="1">
          <p15:clr>
            <a:srgbClr val="FBAE40"/>
          </p15:clr>
        </p15:guide>
        <p15:guide id="4" orient="horz" pos="340" userDrawn="1">
          <p15:clr>
            <a:srgbClr val="FBAE40"/>
          </p15:clr>
        </p15:guide>
        <p15:guide id="5" orient="horz" pos="567" userDrawn="1">
          <p15:clr>
            <a:srgbClr val="FBAE40"/>
          </p15:clr>
        </p15:guide>
        <p15:guide id="6" orient="horz" pos="794" userDrawn="1">
          <p15:clr>
            <a:srgbClr val="FBAE40"/>
          </p15:clr>
        </p15:guide>
        <p15:guide id="7" orient="horz" pos="1020" userDrawn="1">
          <p15:clr>
            <a:srgbClr val="FBAE40"/>
          </p15:clr>
        </p15:guide>
        <p15:guide id="8" orient="horz" pos="1247" userDrawn="1">
          <p15:clr>
            <a:srgbClr val="FBAE40"/>
          </p15:clr>
        </p15:guide>
        <p15:guide id="9" orient="horz" pos="1474" userDrawn="1">
          <p15:clr>
            <a:srgbClr val="FBAE40"/>
          </p15:clr>
        </p15:guide>
        <p15:guide id="10" orient="horz" pos="1701" userDrawn="1">
          <p15:clr>
            <a:srgbClr val="FBAE40"/>
          </p15:clr>
        </p15:guide>
        <p15:guide id="11" orient="horz" pos="1927" userDrawn="1">
          <p15:clr>
            <a:srgbClr val="FBAE40"/>
          </p15:clr>
        </p15:guide>
        <p15:guide id="12" orient="horz" pos="2154" userDrawn="1">
          <p15:clr>
            <a:srgbClr val="FBAE40"/>
          </p15:clr>
        </p15:guide>
        <p15:guide id="13" orient="horz" pos="2608" userDrawn="1">
          <p15:clr>
            <a:srgbClr val="FBAE40"/>
          </p15:clr>
        </p15:guide>
        <p15:guide id="14" orient="horz" pos="2835" userDrawn="1">
          <p15:clr>
            <a:srgbClr val="FBAE40"/>
          </p15:clr>
        </p15:guide>
        <p15:guide id="15" orient="horz" pos="3061" userDrawn="1">
          <p15:clr>
            <a:srgbClr val="FBAE40"/>
          </p15:clr>
        </p15:guide>
        <p15:guide id="16" orient="horz" pos="3288" userDrawn="1">
          <p15:clr>
            <a:srgbClr val="FBAE40"/>
          </p15:clr>
        </p15:guide>
        <p15:guide id="17" orient="horz" pos="3515" userDrawn="1">
          <p15:clr>
            <a:srgbClr val="FBAE40"/>
          </p15:clr>
        </p15:guide>
        <p15:guide id="18" orient="horz" pos="3742" userDrawn="1">
          <p15:clr>
            <a:srgbClr val="FBAE40"/>
          </p15:clr>
        </p15:guide>
        <p15:guide id="19" orient="horz" pos="3968" userDrawn="1">
          <p15:clr>
            <a:srgbClr val="FBAE40"/>
          </p15:clr>
        </p15:guide>
        <p15:guide id="20" orient="horz" pos="4195" userDrawn="1">
          <p15:clr>
            <a:srgbClr val="FBAE40"/>
          </p15:clr>
        </p15:guide>
        <p15:guide id="21" orient="horz" pos="4422" userDrawn="1">
          <p15:clr>
            <a:srgbClr val="FBAE40"/>
          </p15:clr>
        </p15:guide>
        <p15:guide id="22" orient="horz" pos="4649" userDrawn="1">
          <p15:clr>
            <a:srgbClr val="FBAE40"/>
          </p15:clr>
        </p15:guide>
        <p15:guide id="23" pos="419" userDrawn="1">
          <p15:clr>
            <a:srgbClr val="FBAE40"/>
          </p15:clr>
        </p15:guide>
        <p15:guide id="24" pos="646" userDrawn="1">
          <p15:clr>
            <a:srgbClr val="FBAE40"/>
          </p15:clr>
        </p15:guide>
        <p15:guide id="25" pos="873" userDrawn="1">
          <p15:clr>
            <a:srgbClr val="FBAE40"/>
          </p15:clr>
        </p15:guide>
        <p15:guide id="26" pos="1100" userDrawn="1">
          <p15:clr>
            <a:srgbClr val="FBAE40"/>
          </p15:clr>
        </p15:guide>
        <p15:guide id="27" pos="1327" userDrawn="1">
          <p15:clr>
            <a:srgbClr val="FBAE40"/>
          </p15:clr>
        </p15:guide>
        <p15:guide id="28" pos="1553" userDrawn="1">
          <p15:clr>
            <a:srgbClr val="FBAE40"/>
          </p15:clr>
        </p15:guide>
        <p15:guide id="29" pos="1780" userDrawn="1">
          <p15:clr>
            <a:srgbClr val="FBAE40"/>
          </p15:clr>
        </p15:guide>
        <p15:guide id="30" pos="2007" userDrawn="1">
          <p15:clr>
            <a:srgbClr val="FBAE40"/>
          </p15:clr>
        </p15:guide>
        <p15:guide id="31" pos="2234" userDrawn="1">
          <p15:clr>
            <a:srgbClr val="FBAE40"/>
          </p15:clr>
        </p15:guide>
        <p15:guide id="32" pos="2460" userDrawn="1">
          <p15:clr>
            <a:srgbClr val="FBAE40"/>
          </p15:clr>
        </p15:guide>
        <p15:guide id="33" pos="2687" userDrawn="1">
          <p15:clr>
            <a:srgbClr val="FBAE40"/>
          </p15:clr>
        </p15:guide>
        <p15:guide id="34" pos="2914" userDrawn="1">
          <p15:clr>
            <a:srgbClr val="FBAE40"/>
          </p15:clr>
        </p15:guide>
        <p15:guide id="35" pos="3141" userDrawn="1">
          <p15:clr>
            <a:srgbClr val="FBAE40"/>
          </p15:clr>
        </p15:guide>
        <p15:guide id="36" pos="3368" userDrawn="1">
          <p15:clr>
            <a:srgbClr val="FBAE40"/>
          </p15:clr>
        </p15:guide>
        <p15:guide id="37" pos="3594" userDrawn="1">
          <p15:clr>
            <a:srgbClr val="FBAE40"/>
          </p15:clr>
        </p15:guide>
        <p15:guide id="38" pos="3821" userDrawn="1">
          <p15:clr>
            <a:srgbClr val="FBAE40"/>
          </p15:clr>
        </p15:guide>
        <p15:guide id="39" pos="4048" userDrawn="1">
          <p15:clr>
            <a:srgbClr val="FBAE40"/>
          </p15:clr>
        </p15:guide>
        <p15:guide id="40" pos="4275" userDrawn="1">
          <p15:clr>
            <a:srgbClr val="FBAE40"/>
          </p15:clr>
        </p15:guide>
        <p15:guide id="41" pos="4501" userDrawn="1">
          <p15:clr>
            <a:srgbClr val="FBAE40"/>
          </p15:clr>
        </p15:guide>
        <p15:guide id="42" pos="4728" userDrawn="1">
          <p15:clr>
            <a:srgbClr val="FBAE40"/>
          </p15:clr>
        </p15:guide>
        <p15:guide id="43" pos="4955" userDrawn="1">
          <p15:clr>
            <a:srgbClr val="FBAE40"/>
          </p15:clr>
        </p15:guide>
        <p15:guide id="44" pos="5182" userDrawn="1">
          <p15:clr>
            <a:srgbClr val="FBAE40"/>
          </p15:clr>
        </p15:guide>
        <p15:guide id="45" pos="5408" userDrawn="1">
          <p15:clr>
            <a:srgbClr val="FBAE40"/>
          </p15:clr>
        </p15:guide>
        <p15:guide id="46" pos="5635" userDrawn="1">
          <p15:clr>
            <a:srgbClr val="FBAE40"/>
          </p15:clr>
        </p15:guide>
        <p15:guide id="47" pos="5862" userDrawn="1">
          <p15:clr>
            <a:srgbClr val="FBAE40"/>
          </p15:clr>
        </p15:guide>
        <p15:guide id="48" pos="6089" userDrawn="1">
          <p15:clr>
            <a:srgbClr val="FBAE40"/>
          </p15:clr>
        </p15:guide>
        <p15:guide id="49" pos="6316" userDrawn="1">
          <p15:clr>
            <a:srgbClr val="FBAE40"/>
          </p15:clr>
        </p15:guide>
        <p15:guide id="50" pos="6542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ajd tytuł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ostokąt 9">
            <a:extLst>
              <a:ext uri="{FF2B5EF4-FFF2-40B4-BE49-F238E27FC236}">
                <a16:creationId xmlns:a16="http://schemas.microsoft.com/office/drawing/2014/main" id="{0D1F565A-4734-6B49-4F72-233C397DE031}"/>
              </a:ext>
            </a:extLst>
          </p:cNvPr>
          <p:cNvSpPr/>
          <p:nvPr userDrawn="1"/>
        </p:nvSpPr>
        <p:spPr>
          <a:xfrm>
            <a:off x="2825749" y="4500563"/>
            <a:ext cx="7196139" cy="215959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9" name="Symbol zastępczy obrazu 8">
            <a:extLst>
              <a:ext uri="{FF2B5EF4-FFF2-40B4-BE49-F238E27FC236}">
                <a16:creationId xmlns:a16="http://schemas.microsoft.com/office/drawing/2014/main" id="{12E8330A-FFD8-2BBA-E745-7200C0738BE5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69925" y="0"/>
            <a:ext cx="6835775" cy="4859338"/>
          </a:xfrm>
          <a:custGeom>
            <a:avLst/>
            <a:gdLst>
              <a:gd name="connsiteX0" fmla="*/ 0 w 6835775"/>
              <a:gd name="connsiteY0" fmla="*/ 0 h 4859338"/>
              <a:gd name="connsiteX1" fmla="*/ 6835775 w 6835775"/>
              <a:gd name="connsiteY1" fmla="*/ 0 h 4859338"/>
              <a:gd name="connsiteX2" fmla="*/ 6835775 w 6835775"/>
              <a:gd name="connsiteY2" fmla="*/ 4500563 h 4859338"/>
              <a:gd name="connsiteX3" fmla="*/ 2155824 w 6835775"/>
              <a:gd name="connsiteY3" fmla="*/ 4500563 h 4859338"/>
              <a:gd name="connsiteX4" fmla="*/ 2155824 w 6835775"/>
              <a:gd name="connsiteY4" fmla="*/ 4859338 h 4859338"/>
              <a:gd name="connsiteX5" fmla="*/ 0 w 6835775"/>
              <a:gd name="connsiteY5" fmla="*/ 4859338 h 48593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835775" h="4859338">
                <a:moveTo>
                  <a:pt x="0" y="0"/>
                </a:moveTo>
                <a:lnTo>
                  <a:pt x="6835775" y="0"/>
                </a:lnTo>
                <a:lnTo>
                  <a:pt x="6835775" y="4500563"/>
                </a:lnTo>
                <a:lnTo>
                  <a:pt x="2155824" y="4500563"/>
                </a:lnTo>
                <a:lnTo>
                  <a:pt x="2155824" y="4859338"/>
                </a:lnTo>
                <a:lnTo>
                  <a:pt x="0" y="485933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 anchorCtr="0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000"/>
            </a:lvl1pPr>
          </a:lstStyle>
          <a:p>
            <a:r>
              <a:rPr lang="pl-PL"/>
              <a:t>Kliknij ikonę, aby dodać obraz</a:t>
            </a:r>
            <a:endParaRPr lang="pl-PL" dirty="0"/>
          </a:p>
        </p:txBody>
      </p:sp>
      <p:sp>
        <p:nvSpPr>
          <p:cNvPr id="5" name="Prostokąt 4">
            <a:extLst>
              <a:ext uri="{FF2B5EF4-FFF2-40B4-BE49-F238E27FC236}">
                <a16:creationId xmlns:a16="http://schemas.microsoft.com/office/drawing/2014/main" id="{7BF7E1EF-0AB1-F3B1-F5CD-6A2AA3056193}"/>
              </a:ext>
            </a:extLst>
          </p:cNvPr>
          <p:cNvSpPr/>
          <p:nvPr userDrawn="1"/>
        </p:nvSpPr>
        <p:spPr>
          <a:xfrm>
            <a:off x="3905250" y="4500562"/>
            <a:ext cx="3600449" cy="359395"/>
          </a:xfrm>
          <a:prstGeom prst="rect">
            <a:avLst/>
          </a:prstGeom>
          <a:solidFill>
            <a:srgbClr val="0052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03E2C530-5988-0861-50D8-1C7FE1662A60}"/>
              </a:ext>
            </a:extLst>
          </p:cNvPr>
          <p:cNvSpPr/>
          <p:nvPr userDrawn="1"/>
        </p:nvSpPr>
        <p:spPr>
          <a:xfrm>
            <a:off x="2825751" y="4500561"/>
            <a:ext cx="1079500" cy="35877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86113" y="5195719"/>
            <a:ext cx="6480176" cy="1320421"/>
          </a:xfrm>
        </p:spPr>
        <p:txBody>
          <a:bodyPr anchor="t" anchorCtr="0">
            <a:normAutofit/>
          </a:bodyPr>
          <a:lstStyle>
            <a:lvl1pPr algn="l">
              <a:lnSpc>
                <a:spcPts val="3500"/>
              </a:lnSpc>
              <a:defRPr sz="28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79016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93" userDrawn="1">
          <p15:clr>
            <a:srgbClr val="FBAE40"/>
          </p15:clr>
        </p15:guide>
        <p15:guide id="2" orient="horz" pos="113" userDrawn="1">
          <p15:clr>
            <a:srgbClr val="FBAE40"/>
          </p15:clr>
        </p15:guide>
        <p15:guide id="3" orient="horz" pos="2381" userDrawn="1">
          <p15:clr>
            <a:srgbClr val="FBAE40"/>
          </p15:clr>
        </p15:guide>
        <p15:guide id="4" orient="horz" pos="340" userDrawn="1">
          <p15:clr>
            <a:srgbClr val="FBAE40"/>
          </p15:clr>
        </p15:guide>
        <p15:guide id="5" orient="horz" pos="567" userDrawn="1">
          <p15:clr>
            <a:srgbClr val="FBAE40"/>
          </p15:clr>
        </p15:guide>
        <p15:guide id="6" orient="horz" pos="794" userDrawn="1">
          <p15:clr>
            <a:srgbClr val="FBAE40"/>
          </p15:clr>
        </p15:guide>
        <p15:guide id="7" orient="horz" pos="1020" userDrawn="1">
          <p15:clr>
            <a:srgbClr val="FBAE40"/>
          </p15:clr>
        </p15:guide>
        <p15:guide id="8" orient="horz" pos="1247" userDrawn="1">
          <p15:clr>
            <a:srgbClr val="FBAE40"/>
          </p15:clr>
        </p15:guide>
        <p15:guide id="9" orient="horz" pos="1474" userDrawn="1">
          <p15:clr>
            <a:srgbClr val="FBAE40"/>
          </p15:clr>
        </p15:guide>
        <p15:guide id="10" orient="horz" pos="1701" userDrawn="1">
          <p15:clr>
            <a:srgbClr val="FBAE40"/>
          </p15:clr>
        </p15:guide>
        <p15:guide id="11" orient="horz" pos="1927" userDrawn="1">
          <p15:clr>
            <a:srgbClr val="FBAE40"/>
          </p15:clr>
        </p15:guide>
        <p15:guide id="12" orient="horz" pos="2154" userDrawn="1">
          <p15:clr>
            <a:srgbClr val="FBAE40"/>
          </p15:clr>
        </p15:guide>
        <p15:guide id="13" orient="horz" pos="2608" userDrawn="1">
          <p15:clr>
            <a:srgbClr val="FBAE40"/>
          </p15:clr>
        </p15:guide>
        <p15:guide id="14" orient="horz" pos="2835" userDrawn="1">
          <p15:clr>
            <a:srgbClr val="FBAE40"/>
          </p15:clr>
        </p15:guide>
        <p15:guide id="15" orient="horz" pos="3061" userDrawn="1">
          <p15:clr>
            <a:srgbClr val="FBAE40"/>
          </p15:clr>
        </p15:guide>
        <p15:guide id="16" orient="horz" pos="3288" userDrawn="1">
          <p15:clr>
            <a:srgbClr val="FBAE40"/>
          </p15:clr>
        </p15:guide>
        <p15:guide id="17" orient="horz" pos="3515" userDrawn="1">
          <p15:clr>
            <a:srgbClr val="FBAE40"/>
          </p15:clr>
        </p15:guide>
        <p15:guide id="18" orient="horz" pos="3742" userDrawn="1">
          <p15:clr>
            <a:srgbClr val="FBAE40"/>
          </p15:clr>
        </p15:guide>
        <p15:guide id="19" orient="horz" pos="3968" userDrawn="1">
          <p15:clr>
            <a:srgbClr val="FBAE40"/>
          </p15:clr>
        </p15:guide>
        <p15:guide id="20" orient="horz" pos="4195" userDrawn="1">
          <p15:clr>
            <a:srgbClr val="FBAE40"/>
          </p15:clr>
        </p15:guide>
        <p15:guide id="21" orient="horz" pos="4422" userDrawn="1">
          <p15:clr>
            <a:srgbClr val="FBAE40"/>
          </p15:clr>
        </p15:guide>
        <p15:guide id="22" orient="horz" pos="4649" userDrawn="1">
          <p15:clr>
            <a:srgbClr val="FBAE40"/>
          </p15:clr>
        </p15:guide>
        <p15:guide id="23" pos="419" userDrawn="1">
          <p15:clr>
            <a:srgbClr val="FBAE40"/>
          </p15:clr>
        </p15:guide>
        <p15:guide id="24" pos="646" userDrawn="1">
          <p15:clr>
            <a:srgbClr val="FBAE40"/>
          </p15:clr>
        </p15:guide>
        <p15:guide id="25" pos="873" userDrawn="1">
          <p15:clr>
            <a:srgbClr val="FBAE40"/>
          </p15:clr>
        </p15:guide>
        <p15:guide id="26" pos="1100" userDrawn="1">
          <p15:clr>
            <a:srgbClr val="FBAE40"/>
          </p15:clr>
        </p15:guide>
        <p15:guide id="27" pos="1327" userDrawn="1">
          <p15:clr>
            <a:srgbClr val="FBAE40"/>
          </p15:clr>
        </p15:guide>
        <p15:guide id="28" pos="1553" userDrawn="1">
          <p15:clr>
            <a:srgbClr val="FBAE40"/>
          </p15:clr>
        </p15:guide>
        <p15:guide id="29" pos="1780" userDrawn="1">
          <p15:clr>
            <a:srgbClr val="FBAE40"/>
          </p15:clr>
        </p15:guide>
        <p15:guide id="30" pos="2007" userDrawn="1">
          <p15:clr>
            <a:srgbClr val="FBAE40"/>
          </p15:clr>
        </p15:guide>
        <p15:guide id="31" pos="2234" userDrawn="1">
          <p15:clr>
            <a:srgbClr val="FBAE40"/>
          </p15:clr>
        </p15:guide>
        <p15:guide id="32" pos="2460" userDrawn="1">
          <p15:clr>
            <a:srgbClr val="FBAE40"/>
          </p15:clr>
        </p15:guide>
        <p15:guide id="33" pos="2687" userDrawn="1">
          <p15:clr>
            <a:srgbClr val="FBAE40"/>
          </p15:clr>
        </p15:guide>
        <p15:guide id="34" pos="2914" userDrawn="1">
          <p15:clr>
            <a:srgbClr val="FBAE40"/>
          </p15:clr>
        </p15:guide>
        <p15:guide id="35" pos="3141" userDrawn="1">
          <p15:clr>
            <a:srgbClr val="FBAE40"/>
          </p15:clr>
        </p15:guide>
        <p15:guide id="36" pos="3368" userDrawn="1">
          <p15:clr>
            <a:srgbClr val="FBAE40"/>
          </p15:clr>
        </p15:guide>
        <p15:guide id="37" pos="3594" userDrawn="1">
          <p15:clr>
            <a:srgbClr val="FBAE40"/>
          </p15:clr>
        </p15:guide>
        <p15:guide id="38" pos="3821" userDrawn="1">
          <p15:clr>
            <a:srgbClr val="FBAE40"/>
          </p15:clr>
        </p15:guide>
        <p15:guide id="39" pos="4048" userDrawn="1">
          <p15:clr>
            <a:srgbClr val="FBAE40"/>
          </p15:clr>
        </p15:guide>
        <p15:guide id="40" pos="4275" userDrawn="1">
          <p15:clr>
            <a:srgbClr val="FBAE40"/>
          </p15:clr>
        </p15:guide>
        <p15:guide id="41" pos="4501" userDrawn="1">
          <p15:clr>
            <a:srgbClr val="FBAE40"/>
          </p15:clr>
        </p15:guide>
        <p15:guide id="42" pos="4728" userDrawn="1">
          <p15:clr>
            <a:srgbClr val="FBAE40"/>
          </p15:clr>
        </p15:guide>
        <p15:guide id="43" pos="4955" userDrawn="1">
          <p15:clr>
            <a:srgbClr val="FBAE40"/>
          </p15:clr>
        </p15:guide>
        <p15:guide id="44" pos="5182" userDrawn="1">
          <p15:clr>
            <a:srgbClr val="FBAE40"/>
          </p15:clr>
        </p15:guide>
        <p15:guide id="45" pos="5408" userDrawn="1">
          <p15:clr>
            <a:srgbClr val="FBAE40"/>
          </p15:clr>
        </p15:guide>
        <p15:guide id="46" pos="5635" userDrawn="1">
          <p15:clr>
            <a:srgbClr val="FBAE40"/>
          </p15:clr>
        </p15:guide>
        <p15:guide id="47" pos="5862" userDrawn="1">
          <p15:clr>
            <a:srgbClr val="FBAE40"/>
          </p15:clr>
        </p15:guide>
        <p15:guide id="48" pos="6089" userDrawn="1">
          <p15:clr>
            <a:srgbClr val="FBAE40"/>
          </p15:clr>
        </p15:guide>
        <p15:guide id="49" pos="6316" userDrawn="1">
          <p15:clr>
            <a:srgbClr val="FBAE40"/>
          </p15:clr>
        </p15:guide>
        <p15:guide id="50" pos="65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lajd - tytuł + zawartość z paski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96BE561E-99B3-4335-3AEE-43699306B9E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052797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Slajd - tytuł + 2 elementy zawartości z paski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5906" y="1979837"/>
            <a:ext cx="4140000" cy="468001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25906" y="1979613"/>
            <a:ext cx="4140000" cy="4680226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141AAA0E-45E9-08FB-9373-71A084B8884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340004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lajd - tytuł + zdjęcie + zawartość z paski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5906" y="899836"/>
            <a:ext cx="4320000" cy="1080001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5906" y="1979837"/>
            <a:ext cx="4320382" cy="4680002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141AAA0E-45E9-08FB-9373-71A084B8884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7" name="Symbol zastępczy obrazu 6">
            <a:extLst>
              <a:ext uri="{FF2B5EF4-FFF2-40B4-BE49-F238E27FC236}">
                <a16:creationId xmlns:a16="http://schemas.microsoft.com/office/drawing/2014/main" id="{E681B9F9-7BA5-2D43-A1BD-8AF5D0250636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900113"/>
            <a:ext cx="4986338" cy="5759726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algn="ctr">
              <a:buFont typeface="Arial" panose="020B0604020202020204" pitchFamily="34" charset="0"/>
              <a:buNone/>
              <a:defRPr sz="1000"/>
            </a:lvl1pPr>
          </a:lstStyle>
          <a:p>
            <a:r>
              <a:rPr lang="pl-PL"/>
              <a:t>Kliknij ikonę, aby dodać obraz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539877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1_Slajd - tytuł + zawartość bez pas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96BE561E-99B3-4335-3AEE-43699306B9E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630E28BA-19A4-6182-CE10-65107EDF6B75}"/>
              </a:ext>
            </a:extLst>
          </p:cNvPr>
          <p:cNvSpPr/>
          <p:nvPr userDrawn="1"/>
        </p:nvSpPr>
        <p:spPr>
          <a:xfrm>
            <a:off x="8585546" y="7380288"/>
            <a:ext cx="1080742" cy="1793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699915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1_Slajd - tytuł + 2 elementy zawartości bez pas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5906" y="1979837"/>
            <a:ext cx="4140000" cy="4680018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25906" y="1979613"/>
            <a:ext cx="4140000" cy="4680226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9A72189C-757E-47DF-313E-E0F36399C09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E363107C-97A9-9A5D-A2A2-E6ABB7ED4C62}"/>
              </a:ext>
            </a:extLst>
          </p:cNvPr>
          <p:cNvSpPr/>
          <p:nvPr userDrawn="1"/>
        </p:nvSpPr>
        <p:spPr>
          <a:xfrm>
            <a:off x="8585546" y="7380288"/>
            <a:ext cx="1080742" cy="1793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959707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5525" y="899836"/>
            <a:ext cx="8640381" cy="1080001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5907" y="1979837"/>
            <a:ext cx="8640382" cy="4680002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  <a:endParaRPr lang="en-US" dirty="0"/>
          </a:p>
        </p:txBody>
      </p:sp>
      <p:sp>
        <p:nvSpPr>
          <p:cNvPr id="10" name="Prostokąt 9">
            <a:extLst>
              <a:ext uri="{FF2B5EF4-FFF2-40B4-BE49-F238E27FC236}">
                <a16:creationId xmlns:a16="http://schemas.microsoft.com/office/drawing/2014/main" id="{617E16B8-2BD0-D12E-978E-94E428DF9717}"/>
              </a:ext>
            </a:extLst>
          </p:cNvPr>
          <p:cNvSpPr/>
          <p:nvPr userDrawn="1"/>
        </p:nvSpPr>
        <p:spPr>
          <a:xfrm>
            <a:off x="1025870" y="0"/>
            <a:ext cx="1080742" cy="17938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2" name="Prostokąt 11">
            <a:extLst>
              <a:ext uri="{FF2B5EF4-FFF2-40B4-BE49-F238E27FC236}">
                <a16:creationId xmlns:a16="http://schemas.microsoft.com/office/drawing/2014/main" id="{662915FD-1FF3-5CF3-5C57-034114B5E6A2}"/>
              </a:ext>
            </a:extLst>
          </p:cNvPr>
          <p:cNvSpPr/>
          <p:nvPr userDrawn="1"/>
        </p:nvSpPr>
        <p:spPr>
          <a:xfrm>
            <a:off x="2106612" y="0"/>
            <a:ext cx="7559293" cy="1793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5026AD61-FC69-65FC-05E3-06AA14C893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85200" y="7019837"/>
            <a:ext cx="1080000" cy="180000"/>
          </a:xfrm>
          <a:prstGeom prst="rect">
            <a:avLst/>
          </a:prstGeom>
          <a:noFill/>
        </p:spPr>
        <p:txBody>
          <a:bodyPr vert="horz" lIns="0" tIns="72000" rIns="0" bIns="72000" rtlCol="0" anchor="ctr" anchorCtr="0"/>
          <a:lstStyle>
            <a:lvl1pPr algn="r">
              <a:defRPr sz="100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7" name="Prostokąt 6">
            <a:extLst>
              <a:ext uri="{FF2B5EF4-FFF2-40B4-BE49-F238E27FC236}">
                <a16:creationId xmlns:a16="http://schemas.microsoft.com/office/drawing/2014/main" id="{4C2A84FB-402E-BB6C-632B-D1ADD49B7D8C}"/>
              </a:ext>
            </a:extLst>
          </p:cNvPr>
          <p:cNvSpPr/>
          <p:nvPr userDrawn="1"/>
        </p:nvSpPr>
        <p:spPr>
          <a:xfrm>
            <a:off x="8585546" y="7380288"/>
            <a:ext cx="1080742" cy="1793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861639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25" r:id="rId2"/>
    <p:sldLayoutId id="2147483720" r:id="rId3"/>
    <p:sldLayoutId id="2147483721" r:id="rId4"/>
    <p:sldLayoutId id="2147483710" r:id="rId5"/>
    <p:sldLayoutId id="2147483712" r:id="rId6"/>
    <p:sldLayoutId id="2147483726" r:id="rId7"/>
    <p:sldLayoutId id="2147483740" r:id="rId8"/>
    <p:sldLayoutId id="2147483723" r:id="rId9"/>
    <p:sldLayoutId id="2147483728" r:id="rId10"/>
  </p:sldLayoutIdLst>
  <p:hf hdr="0" ftr="0"/>
  <p:txStyles>
    <p:titleStyle>
      <a:lvl1pPr algn="l" defTabSz="1007943" rtl="0" eaLnBrk="1" latinLnBrk="0" hangingPunct="1">
        <a:lnSpc>
          <a:spcPts val="3600"/>
        </a:lnSpc>
        <a:spcBef>
          <a:spcPct val="0"/>
        </a:spcBef>
        <a:buNone/>
        <a:defRPr sz="2800" b="1" kern="1200">
          <a:solidFill>
            <a:schemeClr val="tx2"/>
          </a:solidFill>
          <a:latin typeface="Open Sans" pitchFamily="2" charset="0"/>
          <a:ea typeface="Open Sans" pitchFamily="2" charset="0"/>
          <a:cs typeface="Open Sans" pitchFamily="2" charset="0"/>
        </a:defRPr>
      </a:lvl1pPr>
    </p:titleStyle>
    <p:bodyStyle>
      <a:lvl1pPr marL="251986" indent="-251986" algn="l" defTabSz="1007943" rtl="0" eaLnBrk="1" latinLnBrk="0" hangingPunct="1">
        <a:lnSpc>
          <a:spcPts val="2400"/>
        </a:lnSpc>
        <a:spcBef>
          <a:spcPts val="1102"/>
        </a:spcBef>
        <a:buClr>
          <a:schemeClr val="accent1"/>
        </a:buClr>
        <a:buFontTx/>
        <a:buBlip>
          <a:blip r:embed="rId12"/>
        </a:buBlip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1pPr>
      <a:lvl2pPr marL="755957" indent="-251986" algn="l" defTabSz="1007943" rtl="0" eaLnBrk="1" latinLnBrk="0" hangingPunct="1">
        <a:lnSpc>
          <a:spcPts val="2400"/>
        </a:lnSpc>
        <a:spcBef>
          <a:spcPts val="551"/>
        </a:spcBef>
        <a:buFontTx/>
        <a:buBlip>
          <a:blip r:embed="rId13"/>
        </a:buBlip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2pPr>
      <a:lvl3pPr marL="1259929" indent="-251986" algn="l" defTabSz="1007943" rtl="0" eaLnBrk="1" latinLnBrk="0" hangingPunct="1">
        <a:lnSpc>
          <a:spcPts val="2400"/>
        </a:lnSpc>
        <a:spcBef>
          <a:spcPts val="551"/>
        </a:spcBef>
        <a:buFontTx/>
        <a:buBlip>
          <a:blip r:embed="rId14"/>
        </a:buBlip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3pPr>
      <a:lvl4pPr marL="1763900" indent="-251986" algn="l" defTabSz="1007943" rtl="0" eaLnBrk="1" latinLnBrk="0" hangingPunct="1">
        <a:lnSpc>
          <a:spcPts val="2400"/>
        </a:lnSpc>
        <a:spcBef>
          <a:spcPts val="551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4pPr>
      <a:lvl5pPr marL="2267872" indent="-251986" algn="l" defTabSz="1007943" rtl="0" eaLnBrk="1" latinLnBrk="0" hangingPunct="1">
        <a:lnSpc>
          <a:spcPts val="2400"/>
        </a:lnSpc>
        <a:spcBef>
          <a:spcPts val="551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93" userDrawn="1">
          <p15:clr>
            <a:srgbClr val="F26B43"/>
          </p15:clr>
        </p15:guide>
        <p15:guide id="2" pos="419" userDrawn="1">
          <p15:clr>
            <a:srgbClr val="F26B43"/>
          </p15:clr>
        </p15:guide>
        <p15:guide id="3" pos="646" userDrawn="1">
          <p15:clr>
            <a:srgbClr val="F26B43"/>
          </p15:clr>
        </p15:guide>
        <p15:guide id="4" pos="873" userDrawn="1">
          <p15:clr>
            <a:srgbClr val="F26B43"/>
          </p15:clr>
        </p15:guide>
        <p15:guide id="5" pos="1100" userDrawn="1">
          <p15:clr>
            <a:srgbClr val="F26B43"/>
          </p15:clr>
        </p15:guide>
        <p15:guide id="6" pos="1327" userDrawn="1">
          <p15:clr>
            <a:srgbClr val="F26B43"/>
          </p15:clr>
        </p15:guide>
        <p15:guide id="7" pos="1553" userDrawn="1">
          <p15:clr>
            <a:srgbClr val="F26B43"/>
          </p15:clr>
        </p15:guide>
        <p15:guide id="8" pos="1780" userDrawn="1">
          <p15:clr>
            <a:srgbClr val="F26B43"/>
          </p15:clr>
        </p15:guide>
        <p15:guide id="9" pos="2007" userDrawn="1">
          <p15:clr>
            <a:srgbClr val="F26B43"/>
          </p15:clr>
        </p15:guide>
        <p15:guide id="10" pos="2234" userDrawn="1">
          <p15:clr>
            <a:srgbClr val="F26B43"/>
          </p15:clr>
        </p15:guide>
        <p15:guide id="11" pos="2460" userDrawn="1">
          <p15:clr>
            <a:srgbClr val="F26B43"/>
          </p15:clr>
        </p15:guide>
        <p15:guide id="12" pos="2687" userDrawn="1">
          <p15:clr>
            <a:srgbClr val="F26B43"/>
          </p15:clr>
        </p15:guide>
        <p15:guide id="13" pos="2914" userDrawn="1">
          <p15:clr>
            <a:srgbClr val="F26B43"/>
          </p15:clr>
        </p15:guide>
        <p15:guide id="14" pos="3141" userDrawn="1">
          <p15:clr>
            <a:srgbClr val="F26B43"/>
          </p15:clr>
        </p15:guide>
        <p15:guide id="15" pos="3368" userDrawn="1">
          <p15:clr>
            <a:srgbClr val="F26B43"/>
          </p15:clr>
        </p15:guide>
        <p15:guide id="16" pos="3594" userDrawn="1">
          <p15:clr>
            <a:srgbClr val="F26B43"/>
          </p15:clr>
        </p15:guide>
        <p15:guide id="17" pos="3821" userDrawn="1">
          <p15:clr>
            <a:srgbClr val="F26B43"/>
          </p15:clr>
        </p15:guide>
        <p15:guide id="18" pos="4048" userDrawn="1">
          <p15:clr>
            <a:srgbClr val="F26B43"/>
          </p15:clr>
        </p15:guide>
        <p15:guide id="19" pos="4275" userDrawn="1">
          <p15:clr>
            <a:srgbClr val="F26B43"/>
          </p15:clr>
        </p15:guide>
        <p15:guide id="20" pos="4501" userDrawn="1">
          <p15:clr>
            <a:srgbClr val="F26B43"/>
          </p15:clr>
        </p15:guide>
        <p15:guide id="21" pos="4728" userDrawn="1">
          <p15:clr>
            <a:srgbClr val="F26B43"/>
          </p15:clr>
        </p15:guide>
        <p15:guide id="22" pos="4955" userDrawn="1">
          <p15:clr>
            <a:srgbClr val="F26B43"/>
          </p15:clr>
        </p15:guide>
        <p15:guide id="23" pos="5182" userDrawn="1">
          <p15:clr>
            <a:srgbClr val="F26B43"/>
          </p15:clr>
        </p15:guide>
        <p15:guide id="24" pos="5408" userDrawn="1">
          <p15:clr>
            <a:srgbClr val="F26B43"/>
          </p15:clr>
        </p15:guide>
        <p15:guide id="25" pos="5635" userDrawn="1">
          <p15:clr>
            <a:srgbClr val="F26B43"/>
          </p15:clr>
        </p15:guide>
        <p15:guide id="26" pos="5862" userDrawn="1">
          <p15:clr>
            <a:srgbClr val="F26B43"/>
          </p15:clr>
        </p15:guide>
        <p15:guide id="27" pos="6089" userDrawn="1">
          <p15:clr>
            <a:srgbClr val="F26B43"/>
          </p15:clr>
        </p15:guide>
        <p15:guide id="28" pos="6316" userDrawn="1">
          <p15:clr>
            <a:srgbClr val="F26B43"/>
          </p15:clr>
        </p15:guide>
        <p15:guide id="29" pos="6542" userDrawn="1">
          <p15:clr>
            <a:srgbClr val="F26B43"/>
          </p15:clr>
        </p15:guide>
        <p15:guide id="30" orient="horz" pos="113" userDrawn="1">
          <p15:clr>
            <a:srgbClr val="F26B43"/>
          </p15:clr>
        </p15:guide>
        <p15:guide id="31" orient="horz" pos="340" userDrawn="1">
          <p15:clr>
            <a:srgbClr val="F26B43"/>
          </p15:clr>
        </p15:guide>
        <p15:guide id="32" orient="horz" pos="567" userDrawn="1">
          <p15:clr>
            <a:srgbClr val="F26B43"/>
          </p15:clr>
        </p15:guide>
        <p15:guide id="33" orient="horz" pos="794" userDrawn="1">
          <p15:clr>
            <a:srgbClr val="F26B43"/>
          </p15:clr>
        </p15:guide>
        <p15:guide id="34" orient="horz" pos="1020" userDrawn="1">
          <p15:clr>
            <a:srgbClr val="F26B43"/>
          </p15:clr>
        </p15:guide>
        <p15:guide id="35" orient="horz" pos="1247" userDrawn="1">
          <p15:clr>
            <a:srgbClr val="F26B43"/>
          </p15:clr>
        </p15:guide>
        <p15:guide id="36" orient="horz" pos="1474" userDrawn="1">
          <p15:clr>
            <a:srgbClr val="F26B43"/>
          </p15:clr>
        </p15:guide>
        <p15:guide id="37" orient="horz" pos="1701" userDrawn="1">
          <p15:clr>
            <a:srgbClr val="F26B43"/>
          </p15:clr>
        </p15:guide>
        <p15:guide id="38" orient="horz" pos="1927" userDrawn="1">
          <p15:clr>
            <a:srgbClr val="F26B43"/>
          </p15:clr>
        </p15:guide>
        <p15:guide id="39" orient="horz" pos="2154" userDrawn="1">
          <p15:clr>
            <a:srgbClr val="F26B43"/>
          </p15:clr>
        </p15:guide>
        <p15:guide id="40" orient="horz" pos="2381" userDrawn="1">
          <p15:clr>
            <a:srgbClr val="F26B43"/>
          </p15:clr>
        </p15:guide>
        <p15:guide id="41" orient="horz" pos="2608" userDrawn="1">
          <p15:clr>
            <a:srgbClr val="F26B43"/>
          </p15:clr>
        </p15:guide>
        <p15:guide id="42" orient="horz" pos="2835" userDrawn="1">
          <p15:clr>
            <a:srgbClr val="F26B43"/>
          </p15:clr>
        </p15:guide>
        <p15:guide id="43" orient="horz" pos="3061" userDrawn="1">
          <p15:clr>
            <a:srgbClr val="F26B43"/>
          </p15:clr>
        </p15:guide>
        <p15:guide id="44" orient="horz" pos="3288" userDrawn="1">
          <p15:clr>
            <a:srgbClr val="F26B43"/>
          </p15:clr>
        </p15:guide>
        <p15:guide id="45" orient="horz" pos="3515" userDrawn="1">
          <p15:clr>
            <a:srgbClr val="F26B43"/>
          </p15:clr>
        </p15:guide>
        <p15:guide id="46" orient="horz" pos="3742" userDrawn="1">
          <p15:clr>
            <a:srgbClr val="F26B43"/>
          </p15:clr>
        </p15:guide>
        <p15:guide id="47" orient="horz" pos="3968" userDrawn="1">
          <p15:clr>
            <a:srgbClr val="F26B43"/>
          </p15:clr>
        </p15:guide>
        <p15:guide id="48" orient="horz" pos="4195" userDrawn="1">
          <p15:clr>
            <a:srgbClr val="F26B43"/>
          </p15:clr>
        </p15:guide>
        <p15:guide id="49" orient="horz" pos="4422" userDrawn="1">
          <p15:clr>
            <a:srgbClr val="F26B43"/>
          </p15:clr>
        </p15:guide>
        <p15:guide id="50" orient="horz" pos="464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>
            <a:extLst>
              <a:ext uri="{FF2B5EF4-FFF2-40B4-BE49-F238E27FC236}">
                <a16:creationId xmlns:a16="http://schemas.microsoft.com/office/drawing/2014/main" id="{2726208F-D6F7-1381-5132-3B60A6BFE7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05751" y="3187899"/>
            <a:ext cx="7416619" cy="2221778"/>
          </a:xfrm>
        </p:spPr>
        <p:txBody>
          <a:bodyPr>
            <a:normAutofit/>
          </a:bodyPr>
          <a:lstStyle/>
          <a:p>
            <a:r>
              <a:rPr lang="pl-PL" dirty="0">
                <a:latin typeface="+mn-lt"/>
                <a:cs typeface="Arial" panose="020B0604020202020204" pitchFamily="34" charset="0"/>
              </a:rPr>
              <a:t>Projekt zmiany Regulaminu Działania Komitetu Monitorującego FEP 2021-2027</a:t>
            </a:r>
            <a:endParaRPr lang="pl-PL" dirty="0">
              <a:latin typeface="+mn-lt"/>
            </a:endParaRPr>
          </a:p>
        </p:txBody>
      </p:sp>
      <p:sp>
        <p:nvSpPr>
          <p:cNvPr id="5" name="Podtytuł 4">
            <a:extLst>
              <a:ext uri="{FF2B5EF4-FFF2-40B4-BE49-F238E27FC236}">
                <a16:creationId xmlns:a16="http://schemas.microsoft.com/office/drawing/2014/main" id="{0F4B11A1-2445-C731-5567-0EBA6FAF896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85888" y="5436020"/>
            <a:ext cx="7920037" cy="505773"/>
          </a:xfrm>
        </p:spPr>
        <p:txBody>
          <a:bodyPr/>
          <a:lstStyle/>
          <a:p>
            <a:r>
              <a:rPr lang="pl-PL" altLang="pl-PL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Gdańsk, 6 grudnia 2023 r. 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738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ole tekstowe 6">
            <a:extLst>
              <a:ext uri="{FF2B5EF4-FFF2-40B4-BE49-F238E27FC236}">
                <a16:creationId xmlns:a16="http://schemas.microsoft.com/office/drawing/2014/main" id="{6996DCCF-6C27-4B7E-A06E-92AA49B22B40}"/>
              </a:ext>
            </a:extLst>
          </p:cNvPr>
          <p:cNvSpPr txBox="1"/>
          <p:nvPr/>
        </p:nvSpPr>
        <p:spPr>
          <a:xfrm>
            <a:off x="728518" y="1547589"/>
            <a:ext cx="9801964" cy="48365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4200"/>
              </a:lnSpc>
            </a:pPr>
            <a:r>
              <a:rPr lang="pl-PL" sz="3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Konieczność zmiany Regulaminu wynika z potrzeby </a:t>
            </a:r>
            <a:r>
              <a:rPr lang="pl-PL" sz="32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dostosowania jego zapisów do znowelizowanych Wytycznych </a:t>
            </a:r>
            <a:r>
              <a:rPr lang="pl-PL" sz="3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dotyczących komitetów monitorujących na lata 2021-2027, które obowiązują od 3 października </a:t>
            </a:r>
            <a:br>
              <a:rPr lang="pl-PL" sz="3200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pl-PL" sz="3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2023 roku.</a:t>
            </a:r>
          </a:p>
          <a:p>
            <a:pPr>
              <a:lnSpc>
                <a:spcPts val="3600"/>
              </a:lnSpc>
            </a:pPr>
            <a:endParaRPr lang="pl-PL" sz="32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>
              <a:lnSpc>
                <a:spcPts val="4200"/>
              </a:lnSpc>
            </a:pPr>
            <a:r>
              <a:rPr lang="pl-PL" sz="32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W Wytycznych zmienione zostało postanowienie dotyczące kwestii konfliktu interesów. Nowa treść postanowienia została uzgodniona z Komisją Europejską. </a:t>
            </a:r>
          </a:p>
        </p:txBody>
      </p:sp>
      <p:sp>
        <p:nvSpPr>
          <p:cNvPr id="6" name="Tytuł 4">
            <a:extLst>
              <a:ext uri="{FF2B5EF4-FFF2-40B4-BE49-F238E27FC236}">
                <a16:creationId xmlns:a16="http://schemas.microsoft.com/office/drawing/2014/main" id="{19EFABDC-8392-4C54-BBC1-6267C5F00C3C}"/>
              </a:ext>
            </a:extLst>
          </p:cNvPr>
          <p:cNvSpPr txBox="1">
            <a:spLocks/>
          </p:cNvSpPr>
          <p:nvPr/>
        </p:nvSpPr>
        <p:spPr>
          <a:xfrm>
            <a:off x="1025715" y="467470"/>
            <a:ext cx="8640381" cy="576064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lvl1pPr algn="l" defTabSz="1007943" rtl="0" eaLnBrk="1" latinLnBrk="0" hangingPunct="1">
              <a:lnSpc>
                <a:spcPts val="3600"/>
              </a:lnSpc>
              <a:spcBef>
                <a:spcPct val="0"/>
              </a:spcBef>
              <a:buNone/>
              <a:defRPr sz="2800" b="1" kern="120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r>
              <a:rPr lang="pl-PL"/>
              <a:t>Zmiana Wytycznych dotyczących KM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5781854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12118C9C-56A6-4451-8007-C4E5EE358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715" y="467470"/>
            <a:ext cx="8640381" cy="576064"/>
          </a:xfrm>
        </p:spPr>
        <p:txBody>
          <a:bodyPr/>
          <a:lstStyle/>
          <a:p>
            <a:r>
              <a:rPr lang="pl-PL" dirty="0"/>
              <a:t>Zmiana Wytycznych dotyczących KM</a:t>
            </a:r>
          </a:p>
        </p:txBody>
      </p:sp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id="{1FE1C501-4814-49D8-B67A-0800BA777ED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8308710"/>
              </p:ext>
            </p:extLst>
          </p:nvPr>
        </p:nvGraphicFramePr>
        <p:xfrm>
          <a:off x="728518" y="2009838"/>
          <a:ext cx="9234772" cy="470119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617386">
                  <a:extLst>
                    <a:ext uri="{9D8B030D-6E8A-4147-A177-3AD203B41FA5}">
                      <a16:colId xmlns:a16="http://schemas.microsoft.com/office/drawing/2014/main" val="1627968515"/>
                    </a:ext>
                  </a:extLst>
                </a:gridCol>
                <a:gridCol w="4617386">
                  <a:extLst>
                    <a:ext uri="{9D8B030D-6E8A-4147-A177-3AD203B41FA5}">
                      <a16:colId xmlns:a16="http://schemas.microsoft.com/office/drawing/2014/main" val="211206177"/>
                    </a:ext>
                  </a:extLst>
                </a:gridCol>
              </a:tblGrid>
              <a:tr h="720000"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solidFill>
                            <a:schemeClr val="bg1"/>
                          </a:solidFill>
                        </a:rPr>
                        <a:t>Pierwotne brzmienie Wytycznych</a:t>
                      </a:r>
                    </a:p>
                  </a:txBody>
                  <a:tcPr anchor="ctr">
                    <a:solidFill>
                      <a:srgbClr val="006AD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solidFill>
                            <a:schemeClr val="bg1"/>
                          </a:solidFill>
                        </a:rPr>
                        <a:t>Aktualne brzmienie Wytycznych</a:t>
                      </a:r>
                    </a:p>
                  </a:txBody>
                  <a:tcPr anchor="ctr">
                    <a:solidFill>
                      <a:srgbClr val="006A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72254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ts val="2800"/>
                        </a:lnSpc>
                      </a:pPr>
                      <a:r>
                        <a:rPr lang="pl-PL" sz="2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„nie jest konfliktem interesów głosowanie nad uchwałami w sprawie kryteriów wyboru projektów przez osoby wyznaczone do KM przez podmioty, które mogą być potencjalnymi wnioskodawcami projektów i wobec których te kryteria mogłyby być stosowane”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2800"/>
                        </a:lnSpc>
                      </a:pPr>
                      <a:r>
                        <a:rPr lang="pl-PL" sz="2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„do członków KM i zastępców członków KM stosuje się art. 61 rozporządzenia nr 2018/1046 i w związku z tym ich uczestnictwo w pracach KM, w tym zatwierdzanie kryteriów wyboru projektów, przede wszystkim takich, które mogą być stosowane wobec podmiotów, które delegowały ich do KM, wymaga każdorazowo weryfikacji istnienia ewentualnego konfliktu interesów </a:t>
                      </a:r>
                      <a:br>
                        <a:rPr lang="pl-PL" sz="2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</a:br>
                      <a:r>
                        <a:rPr lang="pl-PL" sz="2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w zakresie wskazanym w tym przepisie”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37193267"/>
                  </a:ext>
                </a:extLst>
              </a:tr>
            </a:tbl>
          </a:graphicData>
        </a:graphic>
      </p:graphicFrame>
      <p:sp>
        <p:nvSpPr>
          <p:cNvPr id="6" name="pole tekstowe 5">
            <a:extLst>
              <a:ext uri="{FF2B5EF4-FFF2-40B4-BE49-F238E27FC236}">
                <a16:creationId xmlns:a16="http://schemas.microsoft.com/office/drawing/2014/main" id="{552FA047-AEC7-43C2-BC93-D28ACE548F72}"/>
              </a:ext>
            </a:extLst>
          </p:cNvPr>
          <p:cNvSpPr txBox="1"/>
          <p:nvPr/>
        </p:nvSpPr>
        <p:spPr>
          <a:xfrm>
            <a:off x="730477" y="1259557"/>
            <a:ext cx="9232813" cy="5198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600"/>
              </a:lnSpc>
            </a:pPr>
            <a:r>
              <a:rPr lang="pl-PL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Nowelizacja Wytycznych polegała na zmianie postanowienia sekcji 8.2.7 pkt 4 lit. a:</a:t>
            </a:r>
            <a:endParaRPr lang="pl-PL" sz="2000" b="1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79833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12118C9C-56A6-4451-8007-C4E5EE358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6389" y="467469"/>
            <a:ext cx="10080831" cy="1080119"/>
          </a:xfrm>
        </p:spPr>
        <p:txBody>
          <a:bodyPr>
            <a:normAutofit/>
          </a:bodyPr>
          <a:lstStyle/>
          <a:p>
            <a:r>
              <a:rPr lang="pl-PL" sz="2400" dirty="0"/>
              <a:t>Pojęcie konfliktu interesów na gruncie art. 61 rozporządzenia 2018/1046 (tzw. rozporządzenia finansowego)</a:t>
            </a:r>
          </a:p>
        </p:txBody>
      </p:sp>
      <p:sp>
        <p:nvSpPr>
          <p:cNvPr id="7" name="pole tekstowe 6">
            <a:extLst>
              <a:ext uri="{FF2B5EF4-FFF2-40B4-BE49-F238E27FC236}">
                <a16:creationId xmlns:a16="http://schemas.microsoft.com/office/drawing/2014/main" id="{6996DCCF-6C27-4B7E-A06E-92AA49B22B40}"/>
              </a:ext>
            </a:extLst>
          </p:cNvPr>
          <p:cNvSpPr txBox="1"/>
          <p:nvPr/>
        </p:nvSpPr>
        <p:spPr>
          <a:xfrm>
            <a:off x="809402" y="1979637"/>
            <a:ext cx="9234773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2400"/>
              </a:spcAft>
            </a:pPr>
            <a:r>
              <a:rPr lang="pl-PL" sz="3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„konflikt interesów istnieje wówczas, gdy bezstronne i obiektywne pełnienie funkcji (…), jest zagrożone z uwagi na względy rodzinne, emocjonalne, sympatie polityczne lub związki </a:t>
            </a:r>
            <a:br>
              <a:rPr lang="pl-PL" sz="36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pl-PL" sz="3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z jakimkolwiek krajem, interes gospodarczy lub jakiekolwiek inne bezpośrednie lub pośrednie interesy osobiste.”</a:t>
            </a:r>
            <a:endParaRPr lang="pl-PL" sz="3600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83932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ela 5">
            <a:extLst>
              <a:ext uri="{FF2B5EF4-FFF2-40B4-BE49-F238E27FC236}">
                <a16:creationId xmlns:a16="http://schemas.microsoft.com/office/drawing/2014/main" id="{0ECE5337-BF17-4EC9-A163-A15358429BF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1683106"/>
              </p:ext>
            </p:extLst>
          </p:nvPr>
        </p:nvGraphicFramePr>
        <p:xfrm>
          <a:off x="557905" y="1331565"/>
          <a:ext cx="9576000" cy="504485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00000">
                  <a:extLst>
                    <a:ext uri="{9D8B030D-6E8A-4147-A177-3AD203B41FA5}">
                      <a16:colId xmlns:a16="http://schemas.microsoft.com/office/drawing/2014/main" val="1627968515"/>
                    </a:ext>
                  </a:extLst>
                </a:gridCol>
                <a:gridCol w="5976000">
                  <a:extLst>
                    <a:ext uri="{9D8B030D-6E8A-4147-A177-3AD203B41FA5}">
                      <a16:colId xmlns:a16="http://schemas.microsoft.com/office/drawing/2014/main" val="211206177"/>
                    </a:ext>
                  </a:extLst>
                </a:gridCol>
              </a:tblGrid>
              <a:tr h="720000"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solidFill>
                            <a:schemeClr val="bg1"/>
                          </a:solidFill>
                        </a:rPr>
                        <a:t>Usunięcie postanowienia</a:t>
                      </a:r>
                    </a:p>
                  </a:txBody>
                  <a:tcPr anchor="ctr">
                    <a:solidFill>
                      <a:srgbClr val="006AD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solidFill>
                            <a:schemeClr val="bg1"/>
                          </a:solidFill>
                        </a:rPr>
                        <a:t>Dodanie postanowienia</a:t>
                      </a:r>
                    </a:p>
                  </a:txBody>
                  <a:tcPr anchor="ctr">
                    <a:solidFill>
                      <a:srgbClr val="006A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72254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/>
                      <a:r>
                        <a:rPr lang="pl-PL" sz="1984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Konfliktem interesów (…) nie jest: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pl-PL" sz="1984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głosowanie nad uchwałami </a:t>
                      </a:r>
                      <a:br>
                        <a:rPr lang="pl-PL" sz="1984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pl-PL" sz="1984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 sprawie kryteriów wyboru projektów przez osoby wyznaczone do Komitetu przez podmioty, które mogą być potencjalnymi wnioskodawcami projektów i wobec których te kryteria mogłyby być stosowane</a:t>
                      </a:r>
                      <a:endParaRPr lang="pl-PL" sz="2000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pl-PL" sz="1984" u="non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 członków KM i zastępców członków KM stosuje się art. 61 rozporządzenia Parlamentu Europejskiego i Rady nr 2018/1046 z dnia 18 lipca 2018 r. i w związku z tym ich uczestnictwo w pracach KM, w tym zatwierdzanie kryteriów wyboru projektów, przede wszystkim takich, które mogą być stosowane wobec podmiotów, które delegowały ich do KM, wymaga każdorazowo weryfikacji istnienia ewentualnego konfliktu interesów w zakresie wskazanym w tym przepisie. </a:t>
                      </a:r>
                      <a:r>
                        <a:rPr lang="pl-PL" sz="1984" u="sng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Konsekwencją stwierdzenia konfliktu interesów jest wyłączenie się osoby, której konflikt dotyczy, z prac Komitetu w tym zakresie. Osoba ta nie opiniuje materiałów, nie bierze udziału w dyskusji oraz wyłącza się z głosowania nad uchwałą, której dotyczy stwierdzony konflikt interesów.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37193267"/>
                  </a:ext>
                </a:extLst>
              </a:tr>
            </a:tbl>
          </a:graphicData>
        </a:graphic>
      </p:graphicFrame>
      <p:sp>
        <p:nvSpPr>
          <p:cNvPr id="9" name="Tytuł 4">
            <a:extLst>
              <a:ext uri="{FF2B5EF4-FFF2-40B4-BE49-F238E27FC236}">
                <a16:creationId xmlns:a16="http://schemas.microsoft.com/office/drawing/2014/main" id="{FE7FBA96-6257-407A-9D64-B5CC5A8BE6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715" y="467470"/>
            <a:ext cx="8640381" cy="576064"/>
          </a:xfrm>
        </p:spPr>
        <p:txBody>
          <a:bodyPr/>
          <a:lstStyle/>
          <a:p>
            <a:r>
              <a:rPr lang="pl-PL" dirty="0"/>
              <a:t>Projekt zmiany Regulaminu Działania KM</a:t>
            </a:r>
          </a:p>
        </p:txBody>
      </p:sp>
    </p:spTree>
    <p:extLst>
      <p:ext uri="{BB962C8B-B14F-4D97-AF65-F5344CB8AC3E}">
        <p14:creationId xmlns:p14="http://schemas.microsoft.com/office/powerpoint/2010/main" val="10364759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12118C9C-56A6-4451-8007-C4E5EE358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715" y="467470"/>
            <a:ext cx="9432759" cy="576064"/>
          </a:xfrm>
        </p:spPr>
        <p:txBody>
          <a:bodyPr>
            <a:noAutofit/>
          </a:bodyPr>
          <a:lstStyle/>
          <a:p>
            <a:r>
              <a:rPr lang="pl-PL" sz="2400" dirty="0"/>
              <a:t>Konflikt interesów a Regulamin Działania KM FEP – dalsze prace</a:t>
            </a:r>
          </a:p>
        </p:txBody>
      </p:sp>
      <p:sp>
        <p:nvSpPr>
          <p:cNvPr id="7" name="pole tekstowe 6">
            <a:extLst>
              <a:ext uri="{FF2B5EF4-FFF2-40B4-BE49-F238E27FC236}">
                <a16:creationId xmlns:a16="http://schemas.microsoft.com/office/drawing/2014/main" id="{0235025A-6EFC-462C-97F4-921B2DCB8521}"/>
              </a:ext>
            </a:extLst>
          </p:cNvPr>
          <p:cNvSpPr txBox="1"/>
          <p:nvPr/>
        </p:nvSpPr>
        <p:spPr>
          <a:xfrm>
            <a:off x="665386" y="1115541"/>
            <a:ext cx="9793088" cy="5878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2400"/>
              </a:spcAft>
              <a:buFont typeface="Arial" panose="020B0604020202020204" pitchFamily="34" charset="0"/>
              <a:buChar char="•"/>
            </a:pPr>
            <a:r>
              <a:rPr lang="pl-PL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Pismem z dnia 23 listopada br. Ministerstwo Funduszy i Polityki Regionalnej przekazało instytucjom zarządzającym wyjaśnienia </a:t>
            </a:r>
            <a:br>
              <a:rPr lang="pl-PL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pl-PL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i rekomendacje dotyczące ujęcia w regulaminach komitetów monitorujących konkretnych rozwiązań służących identyfikowaniu i zarządzaniu konfliktem interesów.</a:t>
            </a:r>
          </a:p>
          <a:p>
            <a:pPr marL="342900" indent="-342900">
              <a:spcAft>
                <a:spcPts val="2400"/>
              </a:spcAft>
              <a:buFont typeface="Arial" panose="020B0604020202020204" pitchFamily="34" charset="0"/>
              <a:buChar char="•"/>
            </a:pPr>
            <a:r>
              <a:rPr lang="pl-PL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W dniu jutrzejszym </a:t>
            </a:r>
            <a:r>
              <a:rPr lang="pl-PL" sz="2800" b="1" u="sng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planowane jest powołanie grupy roboczej</a:t>
            </a:r>
            <a:r>
              <a:rPr lang="pl-PL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w ramach której </a:t>
            </a:r>
            <a:r>
              <a:rPr lang="pl-PL" sz="2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wypracowane zostaną bardziej szczegółowe zapisy Regulaminu </a:t>
            </a:r>
            <a:r>
              <a:rPr lang="pl-PL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Działania KM FEP w zakresie zapobiegania konfliktom interesów. </a:t>
            </a:r>
          </a:p>
          <a:p>
            <a:pPr marL="342900" indent="-342900">
              <a:spcAft>
                <a:spcPts val="2400"/>
              </a:spcAft>
              <a:buFont typeface="Arial" panose="020B0604020202020204" pitchFamily="34" charset="0"/>
              <a:buChar char="•"/>
            </a:pPr>
            <a:r>
              <a:rPr lang="pl-PL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Projekt zmiany Regulaminu uwzględniający rozwiązania wypracowane w ramach grupy roboczej zostanie przedstawiony Komitetowi przed kolejnym posiedzeniem. </a:t>
            </a:r>
          </a:p>
        </p:txBody>
      </p:sp>
    </p:spTree>
    <p:extLst>
      <p:ext uri="{BB962C8B-B14F-4D97-AF65-F5344CB8AC3E}">
        <p14:creationId xmlns:p14="http://schemas.microsoft.com/office/powerpoint/2010/main" val="40554485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ytuł 5">
            <a:extLst>
              <a:ext uri="{FF2B5EF4-FFF2-40B4-BE49-F238E27FC236}">
                <a16:creationId xmlns:a16="http://schemas.microsoft.com/office/drawing/2014/main" id="{0CD17717-5751-F730-50BD-CBB39F5763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Dziękuję za uwagę</a:t>
            </a:r>
          </a:p>
        </p:txBody>
      </p:sp>
    </p:spTree>
    <p:extLst>
      <p:ext uri="{BB962C8B-B14F-4D97-AF65-F5344CB8AC3E}">
        <p14:creationId xmlns:p14="http://schemas.microsoft.com/office/powerpoint/2010/main" val="3325994817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Niestandardowy 8">
      <a:dk1>
        <a:srgbClr val="000000"/>
      </a:dk1>
      <a:lt1>
        <a:srgbClr val="FFFFFF"/>
      </a:lt1>
      <a:dk2>
        <a:srgbClr val="002073"/>
      </a:dk2>
      <a:lt2>
        <a:srgbClr val="FFFFFF"/>
      </a:lt2>
      <a:accent1>
        <a:srgbClr val="003399"/>
      </a:accent1>
      <a:accent2>
        <a:srgbClr val="A6D3FF"/>
      </a:accent2>
      <a:accent3>
        <a:srgbClr val="FFD618"/>
      </a:accent3>
      <a:accent4>
        <a:srgbClr val="0051B0"/>
      </a:accent4>
      <a:accent5>
        <a:srgbClr val="6BB1E2"/>
      </a:accent5>
      <a:accent6>
        <a:srgbClr val="FFE60B"/>
      </a:accent6>
      <a:hlink>
        <a:srgbClr val="0563C1"/>
      </a:hlink>
      <a:folHlink>
        <a:srgbClr val="954F72"/>
      </a:folHlink>
    </a:clrScheme>
    <a:fontScheme name="Motyw pakietu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ja1" id="{436F5452-C95B-4D43-A1C6-1CA5BE69C951}" vid="{ABE25C27-1E66-47F3-AA86-B88226738C33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Prezentacja z numerem strony</Template>
  <TotalTime>5498</TotalTime>
  <Words>509</Words>
  <Application>Microsoft Office PowerPoint</Application>
  <PresentationFormat>Niestandardowy</PresentationFormat>
  <Paragraphs>25</Paragraphs>
  <Slides>7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7</vt:i4>
      </vt:variant>
    </vt:vector>
  </HeadingPairs>
  <TitlesOfParts>
    <vt:vector size="11" baseType="lpstr">
      <vt:lpstr>Arial</vt:lpstr>
      <vt:lpstr>Calibri</vt:lpstr>
      <vt:lpstr>Open Sans</vt:lpstr>
      <vt:lpstr>Motyw pakietu Office</vt:lpstr>
      <vt:lpstr>Projekt zmiany Regulaminu Działania Komitetu Monitorującego FEP 2021-2027</vt:lpstr>
      <vt:lpstr>Prezentacja programu PowerPoint</vt:lpstr>
      <vt:lpstr>Zmiana Wytycznych dotyczących KM</vt:lpstr>
      <vt:lpstr>Pojęcie konfliktu interesów na gruncie art. 61 rozporządzenia 2018/1046 (tzw. rozporządzenia finansowego)</vt:lpstr>
      <vt:lpstr>Projekt zmiany Regulaminu Działania KM</vt:lpstr>
      <vt:lpstr>Konflikt interesów a Regulamin Działania KM FEP – dalsze prace</vt:lpstr>
      <vt:lpstr>Dziękuję za uwagę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2. Prezentacja ws. projektu zmiany Regulaminu Działania KM FEP</dc:title>
  <dc:creator>Paweł Tomaszewski</dc:creator>
  <cp:lastModifiedBy>Tomaszewski Paweł</cp:lastModifiedBy>
  <cp:revision>162</cp:revision>
  <cp:lastPrinted>2023-03-06T06:39:21Z</cp:lastPrinted>
  <dcterms:created xsi:type="dcterms:W3CDTF">2022-06-22T09:40:44Z</dcterms:created>
  <dcterms:modified xsi:type="dcterms:W3CDTF">2023-12-05T08:08:11Z</dcterms:modified>
</cp:coreProperties>
</file>