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339" r:id="rId3"/>
    <p:sldId id="278" r:id="rId4"/>
    <p:sldId id="337" r:id="rId5"/>
    <p:sldId id="276" r:id="rId6"/>
    <p:sldId id="338" r:id="rId7"/>
    <p:sldId id="321" r:id="rId8"/>
    <p:sldId id="340" r:id="rId9"/>
    <p:sldId id="295" r:id="rId10"/>
    <p:sldId id="341" r:id="rId11"/>
    <p:sldId id="307" r:id="rId12"/>
    <p:sldId id="320" r:id="rId13"/>
    <p:sldId id="277" r:id="rId14"/>
    <p:sldId id="309" r:id="rId15"/>
    <p:sldId id="319" r:id="rId16"/>
    <p:sldId id="323" r:id="rId17"/>
    <p:sldId id="324" r:id="rId18"/>
    <p:sldId id="325" r:id="rId19"/>
    <p:sldId id="326" r:id="rId20"/>
    <p:sldId id="328" r:id="rId21"/>
    <p:sldId id="327" r:id="rId22"/>
    <p:sldId id="329" r:id="rId23"/>
    <p:sldId id="332" r:id="rId24"/>
    <p:sldId id="330" r:id="rId25"/>
    <p:sldId id="331" r:id="rId26"/>
    <p:sldId id="284" r:id="rId27"/>
    <p:sldId id="287" r:id="rId28"/>
    <p:sldId id="288" r:id="rId29"/>
    <p:sldId id="297" r:id="rId30"/>
    <p:sldId id="333" r:id="rId31"/>
    <p:sldId id="334" r:id="rId32"/>
    <p:sldId id="335" r:id="rId33"/>
    <p:sldId id="260" r:id="rId3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Muńska Kamilla" initials="MK" lastIdx="5" clrIdx="1">
    <p:extLst>
      <p:ext uri="{19B8F6BF-5375-455C-9EA6-DF929625EA0E}">
        <p15:presenceInfo xmlns:p15="http://schemas.microsoft.com/office/powerpoint/2012/main" userId="S-1-5-21-352459600-126056257-345019615-8079" providerId="AD"/>
      </p:ext>
    </p:extLst>
  </p:cmAuthor>
  <p:cmAuthor id="3" name="UMWP-JS" initials="JS" lastIdx="11" clrIdx="2">
    <p:extLst>
      <p:ext uri="{19B8F6BF-5375-455C-9EA6-DF929625EA0E}">
        <p15:presenceInfo xmlns:p15="http://schemas.microsoft.com/office/powerpoint/2012/main" userId="UMWP-J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92" d="100"/>
          <a:sy n="92" d="100"/>
        </p:scale>
        <p:origin x="1288" y="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4C79E-42B8-4DB4-9134-B65EB50F6EA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39CEF-4513-4230-8C04-CCD3B98BD617}">
      <dgm:prSet phldrT="[Tekst]" custT="1"/>
      <dgm:spPr/>
      <dgm:t>
        <a:bodyPr/>
        <a:lstStyle/>
        <a:p>
          <a:r>
            <a:rPr lang="pl-PL" sz="1700" dirty="0"/>
            <a:t>ŁAGODZENIE ZMIAN KLIMATU</a:t>
          </a:r>
        </a:p>
      </dgm:t>
    </dgm:pt>
    <dgm:pt modelId="{7439A0F9-88E9-474A-B974-51C404CDAFAF}" type="parTrans" cxnId="{D5B494AE-8398-49A6-8DBA-3DEC20735D77}">
      <dgm:prSet/>
      <dgm:spPr/>
      <dgm:t>
        <a:bodyPr/>
        <a:lstStyle/>
        <a:p>
          <a:endParaRPr lang="pl-PL"/>
        </a:p>
      </dgm:t>
    </dgm:pt>
    <dgm:pt modelId="{F43FD45C-AFD9-496B-B1FA-B6C8FBF1AF5D}" type="sibTrans" cxnId="{D5B494AE-8398-49A6-8DBA-3DEC20735D77}">
      <dgm:prSet/>
      <dgm:spPr/>
      <dgm:t>
        <a:bodyPr/>
        <a:lstStyle/>
        <a:p>
          <a:endParaRPr lang="pl-PL"/>
        </a:p>
      </dgm:t>
    </dgm:pt>
    <dgm:pt modelId="{39C417F2-F1A7-48A6-A170-F327A2267C69}">
      <dgm:prSet phldrT="[Tekst]" custT="1"/>
      <dgm:spPr/>
      <dgm:t>
        <a:bodyPr/>
        <a:lstStyle/>
        <a:p>
          <a:r>
            <a:rPr lang="pl-PL" sz="1700" dirty="0"/>
            <a:t>ADAPTACJA DO ZMIAN KLIMATU</a:t>
          </a:r>
        </a:p>
      </dgm:t>
    </dgm:pt>
    <dgm:pt modelId="{BA7F6A05-BE8F-4D4C-9A0B-D99E42F45880}" type="parTrans" cxnId="{9DDBE280-FA99-46FA-BAC2-D4A44AF5F130}">
      <dgm:prSet/>
      <dgm:spPr/>
      <dgm:t>
        <a:bodyPr/>
        <a:lstStyle/>
        <a:p>
          <a:endParaRPr lang="pl-PL"/>
        </a:p>
      </dgm:t>
    </dgm:pt>
    <dgm:pt modelId="{030A28EC-475F-47D8-B3A7-CA5D493CA3BF}" type="sibTrans" cxnId="{9DDBE280-FA99-46FA-BAC2-D4A44AF5F130}">
      <dgm:prSet/>
      <dgm:spPr/>
      <dgm:t>
        <a:bodyPr/>
        <a:lstStyle/>
        <a:p>
          <a:endParaRPr lang="pl-PL"/>
        </a:p>
      </dgm:t>
    </dgm:pt>
    <dgm:pt modelId="{276F210B-0A01-453E-8946-9EDD330565F7}">
      <dgm:prSet phldrT="[Tekst]" custT="1"/>
      <dgm:spPr/>
      <dgm:t>
        <a:bodyPr/>
        <a:lstStyle/>
        <a:p>
          <a:r>
            <a:rPr lang="pl-PL" sz="1700" dirty="0"/>
            <a:t>ZRÓWNOWAŻONE WYKORZYSTANIE ZASOBÓW WODNYCH </a:t>
          </a:r>
          <a:br>
            <a:rPr lang="pl-PL" sz="1700" dirty="0"/>
          </a:br>
          <a:r>
            <a:rPr lang="pl-PL" sz="1700" dirty="0"/>
            <a:t>I MORSKICH</a:t>
          </a:r>
        </a:p>
      </dgm:t>
    </dgm:pt>
    <dgm:pt modelId="{0417E9A7-8E82-49C8-9F58-1718A55066B5}" type="parTrans" cxnId="{B5B0EFA4-EF80-4DE0-9D78-FBC1AA1D5DAC}">
      <dgm:prSet/>
      <dgm:spPr/>
      <dgm:t>
        <a:bodyPr/>
        <a:lstStyle/>
        <a:p>
          <a:endParaRPr lang="pl-PL"/>
        </a:p>
      </dgm:t>
    </dgm:pt>
    <dgm:pt modelId="{BC860A4F-F555-4EE9-B669-D6FA25958506}" type="sibTrans" cxnId="{B5B0EFA4-EF80-4DE0-9D78-FBC1AA1D5DAC}">
      <dgm:prSet/>
      <dgm:spPr/>
      <dgm:t>
        <a:bodyPr/>
        <a:lstStyle/>
        <a:p>
          <a:endParaRPr lang="pl-PL"/>
        </a:p>
      </dgm:t>
    </dgm:pt>
    <dgm:pt modelId="{2AC2664E-3748-4253-A650-9D630184E260}">
      <dgm:prSet phldrT="[Tekst]" custT="1"/>
      <dgm:spPr/>
      <dgm:t>
        <a:bodyPr/>
        <a:lstStyle/>
        <a:p>
          <a:r>
            <a:rPr lang="pl-PL" sz="1700" dirty="0"/>
            <a:t>PRZEJŚCIE NA GOSPODARKĘ OBIEGU ZAMKNIĘTEGO (GOZ)</a:t>
          </a:r>
        </a:p>
      </dgm:t>
    </dgm:pt>
    <dgm:pt modelId="{078179D2-A610-4F48-ADFB-1FE233FB0DAB}" type="parTrans" cxnId="{878D3757-2B38-4B94-8DF2-12C2CC8EBA54}">
      <dgm:prSet/>
      <dgm:spPr/>
      <dgm:t>
        <a:bodyPr/>
        <a:lstStyle/>
        <a:p>
          <a:endParaRPr lang="pl-PL"/>
        </a:p>
      </dgm:t>
    </dgm:pt>
    <dgm:pt modelId="{91B54243-D76A-4A73-A45F-23F20C610293}" type="sibTrans" cxnId="{878D3757-2B38-4B94-8DF2-12C2CC8EBA54}">
      <dgm:prSet/>
      <dgm:spPr/>
      <dgm:t>
        <a:bodyPr/>
        <a:lstStyle/>
        <a:p>
          <a:endParaRPr lang="pl-PL"/>
        </a:p>
      </dgm:t>
    </dgm:pt>
    <dgm:pt modelId="{C0551A31-8965-4CCE-BAB7-14AC31B737B7}">
      <dgm:prSet phldrT="[Tekst]" custT="1"/>
      <dgm:spPr/>
      <dgm:t>
        <a:bodyPr/>
        <a:lstStyle/>
        <a:p>
          <a:r>
            <a:rPr lang="pl-PL" sz="1700" dirty="0"/>
            <a:t>ZAPOBIEGANIE ZANIECZYSZCZENIU </a:t>
          </a:r>
          <a:br>
            <a:rPr lang="pl-PL" sz="1700" dirty="0"/>
          </a:br>
          <a:r>
            <a:rPr lang="pl-PL" sz="1700" dirty="0"/>
            <a:t>I JEGO KONTROLA</a:t>
          </a:r>
        </a:p>
      </dgm:t>
    </dgm:pt>
    <dgm:pt modelId="{9FCF9D7C-B4A8-4A4A-912E-73E9462513B0}" type="parTrans" cxnId="{363F5117-0C5A-48CB-803E-99FFA67533D4}">
      <dgm:prSet/>
      <dgm:spPr/>
      <dgm:t>
        <a:bodyPr/>
        <a:lstStyle/>
        <a:p>
          <a:endParaRPr lang="pl-PL"/>
        </a:p>
      </dgm:t>
    </dgm:pt>
    <dgm:pt modelId="{FFA0E4CD-7DB6-4526-9FCD-500B0C5326C0}" type="sibTrans" cxnId="{363F5117-0C5A-48CB-803E-99FFA67533D4}">
      <dgm:prSet/>
      <dgm:spPr/>
      <dgm:t>
        <a:bodyPr/>
        <a:lstStyle/>
        <a:p>
          <a:endParaRPr lang="pl-PL"/>
        </a:p>
      </dgm:t>
    </dgm:pt>
    <dgm:pt modelId="{460C2EF3-3DB1-422C-8373-92B19A1CD203}">
      <dgm:prSet custT="1"/>
      <dgm:spPr/>
      <dgm:t>
        <a:bodyPr/>
        <a:lstStyle/>
        <a:p>
          <a:r>
            <a:rPr lang="pl-PL" sz="1700" dirty="0"/>
            <a:t>OCHRONA I ODBUDOWA RÓŻNORODNOŚCI BIOLOGICZNEJ </a:t>
          </a:r>
          <a:br>
            <a:rPr lang="pl-PL" sz="1700" dirty="0"/>
          </a:br>
          <a:r>
            <a:rPr lang="pl-PL" sz="1700" dirty="0"/>
            <a:t>I EKOSYSTEMÓW</a:t>
          </a:r>
        </a:p>
      </dgm:t>
    </dgm:pt>
    <dgm:pt modelId="{273D3ABA-92E3-43F5-BC53-DF651B45CB98}" type="parTrans" cxnId="{96C05B59-9A4F-4B39-A7F2-A80457CD6511}">
      <dgm:prSet/>
      <dgm:spPr/>
      <dgm:t>
        <a:bodyPr/>
        <a:lstStyle/>
        <a:p>
          <a:endParaRPr lang="pl-PL"/>
        </a:p>
      </dgm:t>
    </dgm:pt>
    <dgm:pt modelId="{2DEE00AB-0BEC-4757-9E83-03846590FBDC}" type="sibTrans" cxnId="{96C05B59-9A4F-4B39-A7F2-A80457CD6511}">
      <dgm:prSet/>
      <dgm:spPr/>
      <dgm:t>
        <a:bodyPr/>
        <a:lstStyle/>
        <a:p>
          <a:endParaRPr lang="pl-PL"/>
        </a:p>
      </dgm:t>
    </dgm:pt>
    <dgm:pt modelId="{C0176F2A-F813-48C8-8801-EC1805EBC41C}" type="pres">
      <dgm:prSet presAssocID="{F664C79E-42B8-4DB4-9134-B65EB50F6EA6}" presName="linear" presStyleCnt="0">
        <dgm:presLayoutVars>
          <dgm:dir/>
          <dgm:animLvl val="lvl"/>
          <dgm:resizeHandles val="exact"/>
        </dgm:presLayoutVars>
      </dgm:prSet>
      <dgm:spPr/>
    </dgm:pt>
    <dgm:pt modelId="{ED8CAC27-A20E-4D83-AFD1-872E8398093A}" type="pres">
      <dgm:prSet presAssocID="{99B39CEF-4513-4230-8C04-CCD3B98BD617}" presName="parentLin" presStyleCnt="0"/>
      <dgm:spPr/>
    </dgm:pt>
    <dgm:pt modelId="{CD80CF2A-1B4C-45C5-94E1-87B5E39547C2}" type="pres">
      <dgm:prSet presAssocID="{99B39CEF-4513-4230-8C04-CCD3B98BD617}" presName="parentLeftMargin" presStyleLbl="node1" presStyleIdx="0" presStyleCnt="6"/>
      <dgm:spPr/>
    </dgm:pt>
    <dgm:pt modelId="{1E2C8083-7D36-47DA-A64C-4E5C51BAEE5C}" type="pres">
      <dgm:prSet presAssocID="{99B39CEF-4513-4230-8C04-CCD3B98BD6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31DC561-1D7A-4AA5-A351-3855860E81E4}" type="pres">
      <dgm:prSet presAssocID="{99B39CEF-4513-4230-8C04-CCD3B98BD617}" presName="negativeSpace" presStyleCnt="0"/>
      <dgm:spPr/>
    </dgm:pt>
    <dgm:pt modelId="{75B7A7EE-2EAF-43D9-98F8-AFC73637747E}" type="pres">
      <dgm:prSet presAssocID="{99B39CEF-4513-4230-8C04-CCD3B98BD617}" presName="childText" presStyleLbl="conFgAcc1" presStyleIdx="0" presStyleCnt="6">
        <dgm:presLayoutVars>
          <dgm:bulletEnabled val="1"/>
        </dgm:presLayoutVars>
      </dgm:prSet>
      <dgm:spPr/>
    </dgm:pt>
    <dgm:pt modelId="{E9F082BE-58F1-4306-8704-CDD92E615B25}" type="pres">
      <dgm:prSet presAssocID="{F43FD45C-AFD9-496B-B1FA-B6C8FBF1AF5D}" presName="spaceBetweenRectangles" presStyleCnt="0"/>
      <dgm:spPr/>
    </dgm:pt>
    <dgm:pt modelId="{B723F341-ABC4-4884-894B-B3491C4850D9}" type="pres">
      <dgm:prSet presAssocID="{39C417F2-F1A7-48A6-A170-F327A2267C69}" presName="parentLin" presStyleCnt="0"/>
      <dgm:spPr/>
    </dgm:pt>
    <dgm:pt modelId="{6829CB73-BF74-4E72-BB58-4A445570CD44}" type="pres">
      <dgm:prSet presAssocID="{39C417F2-F1A7-48A6-A170-F327A2267C69}" presName="parentLeftMargin" presStyleLbl="node1" presStyleIdx="0" presStyleCnt="6"/>
      <dgm:spPr/>
    </dgm:pt>
    <dgm:pt modelId="{DD26D66E-966A-43BB-9F0B-3DB5BB59DC26}" type="pres">
      <dgm:prSet presAssocID="{39C417F2-F1A7-48A6-A170-F327A2267C6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183092-E2D7-4CD4-B5DB-2DB945AF1B80}" type="pres">
      <dgm:prSet presAssocID="{39C417F2-F1A7-48A6-A170-F327A2267C69}" presName="negativeSpace" presStyleCnt="0"/>
      <dgm:spPr/>
    </dgm:pt>
    <dgm:pt modelId="{E3780520-6C17-422E-A184-EA248DEAC50A}" type="pres">
      <dgm:prSet presAssocID="{39C417F2-F1A7-48A6-A170-F327A2267C69}" presName="childText" presStyleLbl="conFgAcc1" presStyleIdx="1" presStyleCnt="6">
        <dgm:presLayoutVars>
          <dgm:bulletEnabled val="1"/>
        </dgm:presLayoutVars>
      </dgm:prSet>
      <dgm:spPr/>
    </dgm:pt>
    <dgm:pt modelId="{7F3721AF-10F8-4A91-9B54-FC8585109834}" type="pres">
      <dgm:prSet presAssocID="{030A28EC-475F-47D8-B3A7-CA5D493CA3BF}" presName="spaceBetweenRectangles" presStyleCnt="0"/>
      <dgm:spPr/>
    </dgm:pt>
    <dgm:pt modelId="{A5918658-3E3D-4559-B393-0729E036AAB0}" type="pres">
      <dgm:prSet presAssocID="{276F210B-0A01-453E-8946-9EDD330565F7}" presName="parentLin" presStyleCnt="0"/>
      <dgm:spPr/>
    </dgm:pt>
    <dgm:pt modelId="{70D22978-19CA-42B7-AECF-7AAC5D91594F}" type="pres">
      <dgm:prSet presAssocID="{276F210B-0A01-453E-8946-9EDD330565F7}" presName="parentLeftMargin" presStyleLbl="node1" presStyleIdx="1" presStyleCnt="6"/>
      <dgm:spPr/>
    </dgm:pt>
    <dgm:pt modelId="{A8B0C1D1-EE22-41E6-BC30-621CD3CE422A}" type="pres">
      <dgm:prSet presAssocID="{276F210B-0A01-453E-8946-9EDD330565F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7983C3-F40A-45C8-8B95-473D1AA7AA39}" type="pres">
      <dgm:prSet presAssocID="{276F210B-0A01-453E-8946-9EDD330565F7}" presName="negativeSpace" presStyleCnt="0"/>
      <dgm:spPr/>
    </dgm:pt>
    <dgm:pt modelId="{56CA7EEC-ECA8-4D93-A0CC-E14888B4D652}" type="pres">
      <dgm:prSet presAssocID="{276F210B-0A01-453E-8946-9EDD330565F7}" presName="childText" presStyleLbl="conFgAcc1" presStyleIdx="2" presStyleCnt="6">
        <dgm:presLayoutVars>
          <dgm:bulletEnabled val="1"/>
        </dgm:presLayoutVars>
      </dgm:prSet>
      <dgm:spPr/>
    </dgm:pt>
    <dgm:pt modelId="{A4A096B6-4E12-4A52-919F-CD3EAA0C9FC6}" type="pres">
      <dgm:prSet presAssocID="{BC860A4F-F555-4EE9-B669-D6FA25958506}" presName="spaceBetweenRectangles" presStyleCnt="0"/>
      <dgm:spPr/>
    </dgm:pt>
    <dgm:pt modelId="{45EC9DC1-FB1C-43CF-9548-EAE9E0C78833}" type="pres">
      <dgm:prSet presAssocID="{2AC2664E-3748-4253-A650-9D630184E260}" presName="parentLin" presStyleCnt="0"/>
      <dgm:spPr/>
    </dgm:pt>
    <dgm:pt modelId="{488DF376-7FCE-48A8-9D74-37FF87EBA23F}" type="pres">
      <dgm:prSet presAssocID="{2AC2664E-3748-4253-A650-9D630184E260}" presName="parentLeftMargin" presStyleLbl="node1" presStyleIdx="2" presStyleCnt="6"/>
      <dgm:spPr/>
    </dgm:pt>
    <dgm:pt modelId="{0F8570E0-98E2-4895-AF00-212CD367E712}" type="pres">
      <dgm:prSet presAssocID="{2AC2664E-3748-4253-A650-9D630184E2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551E76-06B5-4EA1-B2AE-3924D3D9132B}" type="pres">
      <dgm:prSet presAssocID="{2AC2664E-3748-4253-A650-9D630184E260}" presName="negativeSpace" presStyleCnt="0"/>
      <dgm:spPr/>
    </dgm:pt>
    <dgm:pt modelId="{186666C8-A09E-484D-A7DD-136CF7DC1527}" type="pres">
      <dgm:prSet presAssocID="{2AC2664E-3748-4253-A650-9D630184E260}" presName="childText" presStyleLbl="conFgAcc1" presStyleIdx="3" presStyleCnt="6">
        <dgm:presLayoutVars>
          <dgm:bulletEnabled val="1"/>
        </dgm:presLayoutVars>
      </dgm:prSet>
      <dgm:spPr/>
    </dgm:pt>
    <dgm:pt modelId="{C570D9CC-53F1-4EDB-B982-E2D5D05155FB}" type="pres">
      <dgm:prSet presAssocID="{91B54243-D76A-4A73-A45F-23F20C610293}" presName="spaceBetweenRectangles" presStyleCnt="0"/>
      <dgm:spPr/>
    </dgm:pt>
    <dgm:pt modelId="{D6417FE5-E7F2-426E-A7D2-888D1FB5E16A}" type="pres">
      <dgm:prSet presAssocID="{C0551A31-8965-4CCE-BAB7-14AC31B737B7}" presName="parentLin" presStyleCnt="0"/>
      <dgm:spPr/>
    </dgm:pt>
    <dgm:pt modelId="{65DDD31D-F144-4C96-B06D-66BFE4C603FF}" type="pres">
      <dgm:prSet presAssocID="{C0551A31-8965-4CCE-BAB7-14AC31B737B7}" presName="parentLeftMargin" presStyleLbl="node1" presStyleIdx="3" presStyleCnt="6"/>
      <dgm:spPr/>
    </dgm:pt>
    <dgm:pt modelId="{F2724C65-4891-43EA-8B84-437D557ECFFF}" type="pres">
      <dgm:prSet presAssocID="{C0551A31-8965-4CCE-BAB7-14AC31B737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248D24-224C-4641-8E33-CD3520A73C51}" type="pres">
      <dgm:prSet presAssocID="{C0551A31-8965-4CCE-BAB7-14AC31B737B7}" presName="negativeSpace" presStyleCnt="0"/>
      <dgm:spPr/>
    </dgm:pt>
    <dgm:pt modelId="{A3519E8F-774F-4BFE-9DBB-9CDFA5425982}" type="pres">
      <dgm:prSet presAssocID="{C0551A31-8965-4CCE-BAB7-14AC31B737B7}" presName="childText" presStyleLbl="conFgAcc1" presStyleIdx="4" presStyleCnt="6">
        <dgm:presLayoutVars>
          <dgm:bulletEnabled val="1"/>
        </dgm:presLayoutVars>
      </dgm:prSet>
      <dgm:spPr/>
    </dgm:pt>
    <dgm:pt modelId="{12A0C15F-7B9B-4D76-8901-3A405503688D}" type="pres">
      <dgm:prSet presAssocID="{FFA0E4CD-7DB6-4526-9FCD-500B0C5326C0}" presName="spaceBetweenRectangles" presStyleCnt="0"/>
      <dgm:spPr/>
    </dgm:pt>
    <dgm:pt modelId="{AAC31AB3-7513-4BA6-9BF3-93A3B9EFD346}" type="pres">
      <dgm:prSet presAssocID="{460C2EF3-3DB1-422C-8373-92B19A1CD203}" presName="parentLin" presStyleCnt="0"/>
      <dgm:spPr/>
    </dgm:pt>
    <dgm:pt modelId="{9EE3B916-F6A5-44C8-BC68-7546F8A95DCA}" type="pres">
      <dgm:prSet presAssocID="{460C2EF3-3DB1-422C-8373-92B19A1CD203}" presName="parentLeftMargin" presStyleLbl="node1" presStyleIdx="4" presStyleCnt="6"/>
      <dgm:spPr/>
    </dgm:pt>
    <dgm:pt modelId="{576E1452-C1B9-4B84-965D-349AFBB8B790}" type="pres">
      <dgm:prSet presAssocID="{460C2EF3-3DB1-422C-8373-92B19A1CD20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B8843FD-342D-4915-87E0-83AA5B91FE38}" type="pres">
      <dgm:prSet presAssocID="{460C2EF3-3DB1-422C-8373-92B19A1CD203}" presName="negativeSpace" presStyleCnt="0"/>
      <dgm:spPr/>
    </dgm:pt>
    <dgm:pt modelId="{9A40F851-71E3-4317-99B0-AF813B6BDC93}" type="pres">
      <dgm:prSet presAssocID="{460C2EF3-3DB1-422C-8373-92B19A1CD20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7458D13-E736-475D-AF8F-657C327A3895}" type="presOf" srcId="{276F210B-0A01-453E-8946-9EDD330565F7}" destId="{A8B0C1D1-EE22-41E6-BC30-621CD3CE422A}" srcOrd="1" destOrd="0" presId="urn:microsoft.com/office/officeart/2005/8/layout/list1"/>
    <dgm:cxn modelId="{6BD7D314-8D49-4386-A3ED-4C88D2F8244C}" type="presOf" srcId="{2AC2664E-3748-4253-A650-9D630184E260}" destId="{488DF376-7FCE-48A8-9D74-37FF87EBA23F}" srcOrd="0" destOrd="0" presId="urn:microsoft.com/office/officeart/2005/8/layout/list1"/>
    <dgm:cxn modelId="{363F5117-0C5A-48CB-803E-99FFA67533D4}" srcId="{F664C79E-42B8-4DB4-9134-B65EB50F6EA6}" destId="{C0551A31-8965-4CCE-BAB7-14AC31B737B7}" srcOrd="4" destOrd="0" parTransId="{9FCF9D7C-B4A8-4A4A-912E-73E9462513B0}" sibTransId="{FFA0E4CD-7DB6-4526-9FCD-500B0C5326C0}"/>
    <dgm:cxn modelId="{744DDB1B-7E22-4530-949C-596C7D5F6C8D}" type="presOf" srcId="{F664C79E-42B8-4DB4-9134-B65EB50F6EA6}" destId="{C0176F2A-F813-48C8-8801-EC1805EBC41C}" srcOrd="0" destOrd="0" presId="urn:microsoft.com/office/officeart/2005/8/layout/list1"/>
    <dgm:cxn modelId="{32B6491C-99B1-4BF8-82D6-369CAE2DE520}" type="presOf" srcId="{460C2EF3-3DB1-422C-8373-92B19A1CD203}" destId="{576E1452-C1B9-4B84-965D-349AFBB8B790}" srcOrd="1" destOrd="0" presId="urn:microsoft.com/office/officeart/2005/8/layout/list1"/>
    <dgm:cxn modelId="{7C25092E-E25C-4F9D-B216-427333A4BB56}" type="presOf" srcId="{C0551A31-8965-4CCE-BAB7-14AC31B737B7}" destId="{65DDD31D-F144-4C96-B06D-66BFE4C603FF}" srcOrd="0" destOrd="0" presId="urn:microsoft.com/office/officeart/2005/8/layout/list1"/>
    <dgm:cxn modelId="{878D3757-2B38-4B94-8DF2-12C2CC8EBA54}" srcId="{F664C79E-42B8-4DB4-9134-B65EB50F6EA6}" destId="{2AC2664E-3748-4253-A650-9D630184E260}" srcOrd="3" destOrd="0" parTransId="{078179D2-A610-4F48-ADFB-1FE233FB0DAB}" sibTransId="{91B54243-D76A-4A73-A45F-23F20C610293}"/>
    <dgm:cxn modelId="{96C05B59-9A4F-4B39-A7F2-A80457CD6511}" srcId="{F664C79E-42B8-4DB4-9134-B65EB50F6EA6}" destId="{460C2EF3-3DB1-422C-8373-92B19A1CD203}" srcOrd="5" destOrd="0" parTransId="{273D3ABA-92E3-43F5-BC53-DF651B45CB98}" sibTransId="{2DEE00AB-0BEC-4757-9E83-03846590FBDC}"/>
    <dgm:cxn modelId="{738EB159-7F35-461B-A2D0-D1C2C93F51B0}" type="presOf" srcId="{460C2EF3-3DB1-422C-8373-92B19A1CD203}" destId="{9EE3B916-F6A5-44C8-BC68-7546F8A95DCA}" srcOrd="0" destOrd="0" presId="urn:microsoft.com/office/officeart/2005/8/layout/list1"/>
    <dgm:cxn modelId="{9DDBE280-FA99-46FA-BAC2-D4A44AF5F130}" srcId="{F664C79E-42B8-4DB4-9134-B65EB50F6EA6}" destId="{39C417F2-F1A7-48A6-A170-F327A2267C69}" srcOrd="1" destOrd="0" parTransId="{BA7F6A05-BE8F-4D4C-9A0B-D99E42F45880}" sibTransId="{030A28EC-475F-47D8-B3A7-CA5D493CA3BF}"/>
    <dgm:cxn modelId="{9E825C89-D2E6-427C-9919-F4088E9E05D5}" type="presOf" srcId="{39C417F2-F1A7-48A6-A170-F327A2267C69}" destId="{6829CB73-BF74-4E72-BB58-4A445570CD44}" srcOrd="0" destOrd="0" presId="urn:microsoft.com/office/officeart/2005/8/layout/list1"/>
    <dgm:cxn modelId="{B5B0EFA4-EF80-4DE0-9D78-FBC1AA1D5DAC}" srcId="{F664C79E-42B8-4DB4-9134-B65EB50F6EA6}" destId="{276F210B-0A01-453E-8946-9EDD330565F7}" srcOrd="2" destOrd="0" parTransId="{0417E9A7-8E82-49C8-9F58-1718A55066B5}" sibTransId="{BC860A4F-F555-4EE9-B669-D6FA25958506}"/>
    <dgm:cxn modelId="{D5B494AE-8398-49A6-8DBA-3DEC20735D77}" srcId="{F664C79E-42B8-4DB4-9134-B65EB50F6EA6}" destId="{99B39CEF-4513-4230-8C04-CCD3B98BD617}" srcOrd="0" destOrd="0" parTransId="{7439A0F9-88E9-474A-B974-51C404CDAFAF}" sibTransId="{F43FD45C-AFD9-496B-B1FA-B6C8FBF1AF5D}"/>
    <dgm:cxn modelId="{0E431EB7-37F5-4940-BB16-38B2E67AAE3C}" type="presOf" srcId="{2AC2664E-3748-4253-A650-9D630184E260}" destId="{0F8570E0-98E2-4895-AF00-212CD367E712}" srcOrd="1" destOrd="0" presId="urn:microsoft.com/office/officeart/2005/8/layout/list1"/>
    <dgm:cxn modelId="{003822BE-2E92-4DA2-AC36-831C0FF98083}" type="presOf" srcId="{276F210B-0A01-453E-8946-9EDD330565F7}" destId="{70D22978-19CA-42B7-AECF-7AAC5D91594F}" srcOrd="0" destOrd="0" presId="urn:microsoft.com/office/officeart/2005/8/layout/list1"/>
    <dgm:cxn modelId="{068DB8C0-82BC-4897-B0B9-8CA667A60DEA}" type="presOf" srcId="{C0551A31-8965-4CCE-BAB7-14AC31B737B7}" destId="{F2724C65-4891-43EA-8B84-437D557ECFFF}" srcOrd="1" destOrd="0" presId="urn:microsoft.com/office/officeart/2005/8/layout/list1"/>
    <dgm:cxn modelId="{0B9218CD-FD79-4CAE-A5FA-A654A6C56ADE}" type="presOf" srcId="{99B39CEF-4513-4230-8C04-CCD3B98BD617}" destId="{CD80CF2A-1B4C-45C5-94E1-87B5E39547C2}" srcOrd="0" destOrd="0" presId="urn:microsoft.com/office/officeart/2005/8/layout/list1"/>
    <dgm:cxn modelId="{1A7262DC-1F3E-4EEE-AFF7-F1352A927042}" type="presOf" srcId="{99B39CEF-4513-4230-8C04-CCD3B98BD617}" destId="{1E2C8083-7D36-47DA-A64C-4E5C51BAEE5C}" srcOrd="1" destOrd="0" presId="urn:microsoft.com/office/officeart/2005/8/layout/list1"/>
    <dgm:cxn modelId="{7E1DCCE5-152B-4860-9811-FCE9CCAB1091}" type="presOf" srcId="{39C417F2-F1A7-48A6-A170-F327A2267C69}" destId="{DD26D66E-966A-43BB-9F0B-3DB5BB59DC26}" srcOrd="1" destOrd="0" presId="urn:microsoft.com/office/officeart/2005/8/layout/list1"/>
    <dgm:cxn modelId="{955875C1-98C2-4EBC-9DA9-708683CB4959}" type="presParOf" srcId="{C0176F2A-F813-48C8-8801-EC1805EBC41C}" destId="{ED8CAC27-A20E-4D83-AFD1-872E8398093A}" srcOrd="0" destOrd="0" presId="urn:microsoft.com/office/officeart/2005/8/layout/list1"/>
    <dgm:cxn modelId="{A6BCB02A-5610-435A-85B9-2C42E16FFF79}" type="presParOf" srcId="{ED8CAC27-A20E-4D83-AFD1-872E8398093A}" destId="{CD80CF2A-1B4C-45C5-94E1-87B5E39547C2}" srcOrd="0" destOrd="0" presId="urn:microsoft.com/office/officeart/2005/8/layout/list1"/>
    <dgm:cxn modelId="{FCC37630-F344-4D1E-A22D-FD9E392796F2}" type="presParOf" srcId="{ED8CAC27-A20E-4D83-AFD1-872E8398093A}" destId="{1E2C8083-7D36-47DA-A64C-4E5C51BAEE5C}" srcOrd="1" destOrd="0" presId="urn:microsoft.com/office/officeart/2005/8/layout/list1"/>
    <dgm:cxn modelId="{1EB2ECCC-8846-4243-87F0-AEC45FB3D1FA}" type="presParOf" srcId="{C0176F2A-F813-48C8-8801-EC1805EBC41C}" destId="{631DC561-1D7A-4AA5-A351-3855860E81E4}" srcOrd="1" destOrd="0" presId="urn:microsoft.com/office/officeart/2005/8/layout/list1"/>
    <dgm:cxn modelId="{7931DC75-9FAC-4F4B-B02F-D2013C71A010}" type="presParOf" srcId="{C0176F2A-F813-48C8-8801-EC1805EBC41C}" destId="{75B7A7EE-2EAF-43D9-98F8-AFC73637747E}" srcOrd="2" destOrd="0" presId="urn:microsoft.com/office/officeart/2005/8/layout/list1"/>
    <dgm:cxn modelId="{8C98C5C9-A822-433C-A940-BB50298F288C}" type="presParOf" srcId="{C0176F2A-F813-48C8-8801-EC1805EBC41C}" destId="{E9F082BE-58F1-4306-8704-CDD92E615B25}" srcOrd="3" destOrd="0" presId="urn:microsoft.com/office/officeart/2005/8/layout/list1"/>
    <dgm:cxn modelId="{24349283-EF97-418F-8AE8-EDA1387B2E91}" type="presParOf" srcId="{C0176F2A-F813-48C8-8801-EC1805EBC41C}" destId="{B723F341-ABC4-4884-894B-B3491C4850D9}" srcOrd="4" destOrd="0" presId="urn:microsoft.com/office/officeart/2005/8/layout/list1"/>
    <dgm:cxn modelId="{33FCA530-2B3C-4D5D-B93C-792661130BE4}" type="presParOf" srcId="{B723F341-ABC4-4884-894B-B3491C4850D9}" destId="{6829CB73-BF74-4E72-BB58-4A445570CD44}" srcOrd="0" destOrd="0" presId="urn:microsoft.com/office/officeart/2005/8/layout/list1"/>
    <dgm:cxn modelId="{CC8D81AB-7E07-4651-B896-8CB7A800D5B0}" type="presParOf" srcId="{B723F341-ABC4-4884-894B-B3491C4850D9}" destId="{DD26D66E-966A-43BB-9F0B-3DB5BB59DC26}" srcOrd="1" destOrd="0" presId="urn:microsoft.com/office/officeart/2005/8/layout/list1"/>
    <dgm:cxn modelId="{4BA759F0-51A9-4654-863B-F472B6450180}" type="presParOf" srcId="{C0176F2A-F813-48C8-8801-EC1805EBC41C}" destId="{08183092-E2D7-4CD4-B5DB-2DB945AF1B80}" srcOrd="5" destOrd="0" presId="urn:microsoft.com/office/officeart/2005/8/layout/list1"/>
    <dgm:cxn modelId="{9E36B749-D742-48B6-B9A0-580207BBA888}" type="presParOf" srcId="{C0176F2A-F813-48C8-8801-EC1805EBC41C}" destId="{E3780520-6C17-422E-A184-EA248DEAC50A}" srcOrd="6" destOrd="0" presId="urn:microsoft.com/office/officeart/2005/8/layout/list1"/>
    <dgm:cxn modelId="{7990D14C-FE18-414A-9A75-CA07E6977A8C}" type="presParOf" srcId="{C0176F2A-F813-48C8-8801-EC1805EBC41C}" destId="{7F3721AF-10F8-4A91-9B54-FC8585109834}" srcOrd="7" destOrd="0" presId="urn:microsoft.com/office/officeart/2005/8/layout/list1"/>
    <dgm:cxn modelId="{24D5ABE5-1170-4119-8BA0-A756DA048FCB}" type="presParOf" srcId="{C0176F2A-F813-48C8-8801-EC1805EBC41C}" destId="{A5918658-3E3D-4559-B393-0729E036AAB0}" srcOrd="8" destOrd="0" presId="urn:microsoft.com/office/officeart/2005/8/layout/list1"/>
    <dgm:cxn modelId="{67F51799-8005-4923-B8F9-829A8F33F0F3}" type="presParOf" srcId="{A5918658-3E3D-4559-B393-0729E036AAB0}" destId="{70D22978-19CA-42B7-AECF-7AAC5D91594F}" srcOrd="0" destOrd="0" presId="urn:microsoft.com/office/officeart/2005/8/layout/list1"/>
    <dgm:cxn modelId="{F8F20235-97F1-4BEE-BC20-FB1567233FA6}" type="presParOf" srcId="{A5918658-3E3D-4559-B393-0729E036AAB0}" destId="{A8B0C1D1-EE22-41E6-BC30-621CD3CE422A}" srcOrd="1" destOrd="0" presId="urn:microsoft.com/office/officeart/2005/8/layout/list1"/>
    <dgm:cxn modelId="{F53C40B3-FDB2-472D-951C-205AE5D4F8A5}" type="presParOf" srcId="{C0176F2A-F813-48C8-8801-EC1805EBC41C}" destId="{767983C3-F40A-45C8-8B95-473D1AA7AA39}" srcOrd="9" destOrd="0" presId="urn:microsoft.com/office/officeart/2005/8/layout/list1"/>
    <dgm:cxn modelId="{820733F9-45F3-4679-8FC6-DF0236B7815F}" type="presParOf" srcId="{C0176F2A-F813-48C8-8801-EC1805EBC41C}" destId="{56CA7EEC-ECA8-4D93-A0CC-E14888B4D652}" srcOrd="10" destOrd="0" presId="urn:microsoft.com/office/officeart/2005/8/layout/list1"/>
    <dgm:cxn modelId="{B565D35B-3283-482F-9662-22F92A9F871B}" type="presParOf" srcId="{C0176F2A-F813-48C8-8801-EC1805EBC41C}" destId="{A4A096B6-4E12-4A52-919F-CD3EAA0C9FC6}" srcOrd="11" destOrd="0" presId="urn:microsoft.com/office/officeart/2005/8/layout/list1"/>
    <dgm:cxn modelId="{A77C8CA0-032A-41D3-986C-B1E8BAD60923}" type="presParOf" srcId="{C0176F2A-F813-48C8-8801-EC1805EBC41C}" destId="{45EC9DC1-FB1C-43CF-9548-EAE9E0C78833}" srcOrd="12" destOrd="0" presId="urn:microsoft.com/office/officeart/2005/8/layout/list1"/>
    <dgm:cxn modelId="{D4F9D2A6-5561-466B-9325-32444222380B}" type="presParOf" srcId="{45EC9DC1-FB1C-43CF-9548-EAE9E0C78833}" destId="{488DF376-7FCE-48A8-9D74-37FF87EBA23F}" srcOrd="0" destOrd="0" presId="urn:microsoft.com/office/officeart/2005/8/layout/list1"/>
    <dgm:cxn modelId="{E4536914-A577-4E54-9FAE-CD2CCC2603E8}" type="presParOf" srcId="{45EC9DC1-FB1C-43CF-9548-EAE9E0C78833}" destId="{0F8570E0-98E2-4895-AF00-212CD367E712}" srcOrd="1" destOrd="0" presId="urn:microsoft.com/office/officeart/2005/8/layout/list1"/>
    <dgm:cxn modelId="{D2EBBB32-60DB-4FA8-9A32-FCB3B03F6348}" type="presParOf" srcId="{C0176F2A-F813-48C8-8801-EC1805EBC41C}" destId="{52551E76-06B5-4EA1-B2AE-3924D3D9132B}" srcOrd="13" destOrd="0" presId="urn:microsoft.com/office/officeart/2005/8/layout/list1"/>
    <dgm:cxn modelId="{89DF55BE-2647-4A8C-A155-5FC4C8988CA3}" type="presParOf" srcId="{C0176F2A-F813-48C8-8801-EC1805EBC41C}" destId="{186666C8-A09E-484D-A7DD-136CF7DC1527}" srcOrd="14" destOrd="0" presId="urn:microsoft.com/office/officeart/2005/8/layout/list1"/>
    <dgm:cxn modelId="{C48422DC-CC1C-4882-9EEC-B4EC0A18E64F}" type="presParOf" srcId="{C0176F2A-F813-48C8-8801-EC1805EBC41C}" destId="{C570D9CC-53F1-4EDB-B982-E2D5D05155FB}" srcOrd="15" destOrd="0" presId="urn:microsoft.com/office/officeart/2005/8/layout/list1"/>
    <dgm:cxn modelId="{BFCD48EE-F426-4207-A17F-BB95F35E99B2}" type="presParOf" srcId="{C0176F2A-F813-48C8-8801-EC1805EBC41C}" destId="{D6417FE5-E7F2-426E-A7D2-888D1FB5E16A}" srcOrd="16" destOrd="0" presId="urn:microsoft.com/office/officeart/2005/8/layout/list1"/>
    <dgm:cxn modelId="{E257A20C-D5BE-4192-B58B-A3F3BDF8E169}" type="presParOf" srcId="{D6417FE5-E7F2-426E-A7D2-888D1FB5E16A}" destId="{65DDD31D-F144-4C96-B06D-66BFE4C603FF}" srcOrd="0" destOrd="0" presId="urn:microsoft.com/office/officeart/2005/8/layout/list1"/>
    <dgm:cxn modelId="{F5B83891-4EEB-4BA3-BDD3-36352396A423}" type="presParOf" srcId="{D6417FE5-E7F2-426E-A7D2-888D1FB5E16A}" destId="{F2724C65-4891-43EA-8B84-437D557ECFFF}" srcOrd="1" destOrd="0" presId="urn:microsoft.com/office/officeart/2005/8/layout/list1"/>
    <dgm:cxn modelId="{990AC57D-C241-4585-99E9-60FEC000FB65}" type="presParOf" srcId="{C0176F2A-F813-48C8-8801-EC1805EBC41C}" destId="{B4248D24-224C-4641-8E33-CD3520A73C51}" srcOrd="17" destOrd="0" presId="urn:microsoft.com/office/officeart/2005/8/layout/list1"/>
    <dgm:cxn modelId="{2EEBDAE2-324D-4F82-BA1C-2F3018F28C33}" type="presParOf" srcId="{C0176F2A-F813-48C8-8801-EC1805EBC41C}" destId="{A3519E8F-774F-4BFE-9DBB-9CDFA5425982}" srcOrd="18" destOrd="0" presId="urn:microsoft.com/office/officeart/2005/8/layout/list1"/>
    <dgm:cxn modelId="{E7562854-751E-40F5-BE37-DE39199FA6BE}" type="presParOf" srcId="{C0176F2A-F813-48C8-8801-EC1805EBC41C}" destId="{12A0C15F-7B9B-4D76-8901-3A405503688D}" srcOrd="19" destOrd="0" presId="urn:microsoft.com/office/officeart/2005/8/layout/list1"/>
    <dgm:cxn modelId="{495C4895-333B-4226-9956-E1369D42651E}" type="presParOf" srcId="{C0176F2A-F813-48C8-8801-EC1805EBC41C}" destId="{AAC31AB3-7513-4BA6-9BF3-93A3B9EFD346}" srcOrd="20" destOrd="0" presId="urn:microsoft.com/office/officeart/2005/8/layout/list1"/>
    <dgm:cxn modelId="{C4F6480E-2225-48B1-9AF9-1C22A13FDAB3}" type="presParOf" srcId="{AAC31AB3-7513-4BA6-9BF3-93A3B9EFD346}" destId="{9EE3B916-F6A5-44C8-BC68-7546F8A95DCA}" srcOrd="0" destOrd="0" presId="urn:microsoft.com/office/officeart/2005/8/layout/list1"/>
    <dgm:cxn modelId="{9847F3B3-3D0C-4BD9-8DD7-75EC21C5AA37}" type="presParOf" srcId="{AAC31AB3-7513-4BA6-9BF3-93A3B9EFD346}" destId="{576E1452-C1B9-4B84-965D-349AFBB8B790}" srcOrd="1" destOrd="0" presId="urn:microsoft.com/office/officeart/2005/8/layout/list1"/>
    <dgm:cxn modelId="{0A22A56F-15C7-42D3-9B0A-1BA16DCE6871}" type="presParOf" srcId="{C0176F2A-F813-48C8-8801-EC1805EBC41C}" destId="{BB8843FD-342D-4915-87E0-83AA5B91FE38}" srcOrd="21" destOrd="0" presId="urn:microsoft.com/office/officeart/2005/8/layout/list1"/>
    <dgm:cxn modelId="{84093C65-4207-48C5-95B1-7E01925D3046}" type="presParOf" srcId="{C0176F2A-F813-48C8-8801-EC1805EBC41C}" destId="{9A40F851-71E3-4317-99B0-AF813B6BDC9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61EB4-562C-44E9-97BA-11415E52125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12A8EF-5E3F-4482-B939-5B8FA5B6B72F}">
      <dgm:prSet phldrT="[Tekst]"/>
      <dgm:spPr/>
      <dgm:t>
        <a:bodyPr/>
        <a:lstStyle/>
        <a:p>
          <a:r>
            <a:rPr lang="pl-PL" dirty="0"/>
            <a:t>Kryteria merytoryczne</a:t>
          </a:r>
        </a:p>
      </dgm:t>
    </dgm:pt>
    <dgm:pt modelId="{2B58856E-98F2-457C-B191-DBCFB1FD02AA}" type="parTrans" cxnId="{BB279754-5FB8-4459-922F-8EFFBFE72AA5}">
      <dgm:prSet/>
      <dgm:spPr/>
      <dgm:t>
        <a:bodyPr/>
        <a:lstStyle/>
        <a:p>
          <a:endParaRPr lang="pl-PL"/>
        </a:p>
      </dgm:t>
    </dgm:pt>
    <dgm:pt modelId="{79E91FD5-56AB-4258-B8F1-CB148685CAB5}" type="sibTrans" cxnId="{BB279754-5FB8-4459-922F-8EFFBFE72AA5}">
      <dgm:prSet/>
      <dgm:spPr/>
      <dgm:t>
        <a:bodyPr/>
        <a:lstStyle/>
        <a:p>
          <a:endParaRPr lang="pl-PL"/>
        </a:p>
      </dgm:t>
    </dgm:pt>
    <dgm:pt modelId="{34E4710A-DFAB-4CFF-B672-7BCA8DF0E85E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dirty="0"/>
            <a:t>Kryteria wykonalności rzeczowej</a:t>
          </a:r>
        </a:p>
      </dgm:t>
    </dgm:pt>
    <dgm:pt modelId="{0348292C-586A-4EA3-B7B9-BDD2422C8011}" type="parTrans" cxnId="{A7801C46-54F9-49F0-802D-446D2CFC651E}">
      <dgm:prSet/>
      <dgm:spPr/>
      <dgm:t>
        <a:bodyPr/>
        <a:lstStyle/>
        <a:p>
          <a:endParaRPr lang="pl-PL"/>
        </a:p>
      </dgm:t>
    </dgm:pt>
    <dgm:pt modelId="{432BD50E-ADDE-4796-9DC9-69199193C9AB}" type="sibTrans" cxnId="{A7801C46-54F9-49F0-802D-446D2CFC651E}">
      <dgm:prSet/>
      <dgm:spPr/>
      <dgm:t>
        <a:bodyPr/>
        <a:lstStyle/>
        <a:p>
          <a:endParaRPr lang="pl-PL"/>
        </a:p>
      </dgm:t>
    </dgm:pt>
    <dgm:pt modelId="{B8CA6375-18BC-451A-9225-7CE1024804D8}">
      <dgm:prSet phldrT="[Tekst]"/>
      <dgm:spPr/>
      <dgm:t>
        <a:bodyPr/>
        <a:lstStyle/>
        <a:p>
          <a:r>
            <a:rPr lang="pl-PL" b="1" dirty="0">
              <a:solidFill>
                <a:srgbClr val="FFC000"/>
              </a:solidFill>
            </a:rPr>
            <a:t>Zasada zrównoważonego rozwoju, w tym zasada DNSH</a:t>
          </a:r>
          <a:endParaRPr lang="pl-PL" dirty="0">
            <a:solidFill>
              <a:srgbClr val="FFC000"/>
            </a:solidFill>
          </a:endParaRPr>
        </a:p>
      </dgm:t>
    </dgm:pt>
    <dgm:pt modelId="{6A98F379-0232-460F-9451-2E5B07B420B9}" type="parTrans" cxnId="{942F15AE-7EF5-41A7-8B13-9BC488E809AD}">
      <dgm:prSet/>
      <dgm:spPr/>
      <dgm:t>
        <a:bodyPr/>
        <a:lstStyle/>
        <a:p>
          <a:endParaRPr lang="pl-PL"/>
        </a:p>
      </dgm:t>
    </dgm:pt>
    <dgm:pt modelId="{FFADF76C-0352-4519-AB0C-F284F9BFFE8D}" type="sibTrans" cxnId="{942F15AE-7EF5-41A7-8B13-9BC488E809AD}">
      <dgm:prSet/>
      <dgm:spPr/>
      <dgm:t>
        <a:bodyPr/>
        <a:lstStyle/>
        <a:p>
          <a:endParaRPr lang="pl-PL"/>
        </a:p>
      </dgm:t>
    </dgm:pt>
    <dgm:pt modelId="{F281748A-7190-43A6-92D9-9404A04C11E9}">
      <dgm:prSet phldrT="[Tekst]"/>
      <dgm:spPr/>
      <dgm:t>
        <a:bodyPr/>
        <a:lstStyle/>
        <a:p>
          <a:r>
            <a:rPr lang="pl-PL" dirty="0"/>
            <a:t>Kryteria strategiczne</a:t>
          </a:r>
        </a:p>
      </dgm:t>
    </dgm:pt>
    <dgm:pt modelId="{419C0243-B202-4677-802D-465250A0BA65}" type="parTrans" cxnId="{B2584D43-8812-483E-B5E5-6C7130D36BDD}">
      <dgm:prSet/>
      <dgm:spPr/>
      <dgm:t>
        <a:bodyPr/>
        <a:lstStyle/>
        <a:p>
          <a:endParaRPr lang="pl-PL"/>
        </a:p>
      </dgm:t>
    </dgm:pt>
    <dgm:pt modelId="{910C7A8F-C556-4BEA-9D57-ADF417E2DC5B}" type="sibTrans" cxnId="{B2584D43-8812-483E-B5E5-6C7130D36BDD}">
      <dgm:prSet/>
      <dgm:spPr/>
      <dgm:t>
        <a:bodyPr/>
        <a:lstStyle/>
        <a:p>
          <a:endParaRPr lang="pl-PL"/>
        </a:p>
      </dgm:t>
    </dgm:pt>
    <dgm:pt modelId="{BC8C0BDC-4CE8-4658-B60B-576FE54EF9AE}">
      <dgm:prSet phldrT="[Tekst]"/>
      <dgm:spPr/>
      <dgm:t>
        <a:bodyPr/>
        <a:lstStyle/>
        <a:p>
          <a:r>
            <a:rPr lang="pl-PL" dirty="0"/>
            <a:t>Kryteria zgodności z zasadami horyzontalnymi </a:t>
          </a:r>
        </a:p>
      </dgm:t>
    </dgm:pt>
    <dgm:pt modelId="{C37583C9-6150-45FA-88CE-A174F2C48132}" type="parTrans" cxnId="{94B145A4-2573-451D-9953-F07EC4E6FA8A}">
      <dgm:prSet/>
      <dgm:spPr/>
      <dgm:t>
        <a:bodyPr/>
        <a:lstStyle/>
        <a:p>
          <a:endParaRPr lang="pl-PL"/>
        </a:p>
      </dgm:t>
    </dgm:pt>
    <dgm:pt modelId="{C24605B8-4A02-49F6-BDCA-8E2BEB8E58AB}" type="sibTrans" cxnId="{94B145A4-2573-451D-9953-F07EC4E6FA8A}">
      <dgm:prSet/>
      <dgm:spPr/>
      <dgm:t>
        <a:bodyPr/>
        <a:lstStyle/>
        <a:p>
          <a:endParaRPr lang="pl-PL"/>
        </a:p>
      </dgm:t>
    </dgm:pt>
    <dgm:pt modelId="{B1E6B81F-EDA3-4190-837E-F072A2E19BB8}">
      <dgm:prSet phldrT="[Tekst]"/>
      <dgm:spPr/>
      <dgm:t>
        <a:bodyPr/>
        <a:lstStyle/>
        <a:p>
          <a:r>
            <a:rPr lang="pl-PL" b="0" dirty="0"/>
            <a:t>Wartość dodana projektu</a:t>
          </a:r>
        </a:p>
      </dgm:t>
    </dgm:pt>
    <dgm:pt modelId="{6C8423D0-7099-410A-BC51-017AEA1C9F55}" type="parTrans" cxnId="{6465AD10-7735-42CA-8461-F67E653C5C37}">
      <dgm:prSet/>
      <dgm:spPr/>
      <dgm:t>
        <a:bodyPr/>
        <a:lstStyle/>
        <a:p>
          <a:endParaRPr lang="pl-PL"/>
        </a:p>
      </dgm:t>
    </dgm:pt>
    <dgm:pt modelId="{3D619BD5-A830-4931-B295-7B9473B141E0}" type="sibTrans" cxnId="{6465AD10-7735-42CA-8461-F67E653C5C37}">
      <dgm:prSet/>
      <dgm:spPr/>
      <dgm:t>
        <a:bodyPr/>
        <a:lstStyle/>
        <a:p>
          <a:endParaRPr lang="pl-PL"/>
        </a:p>
      </dgm:t>
    </dgm:pt>
    <dgm:pt modelId="{4FBD0981-EB36-48A2-A7C1-6D3CF807743E}">
      <dgm:prSet/>
      <dgm:spPr/>
      <dgm:t>
        <a:bodyPr/>
        <a:lstStyle/>
        <a:p>
          <a:r>
            <a:rPr lang="pl-PL" b="1" dirty="0">
              <a:solidFill>
                <a:srgbClr val="FFC000"/>
              </a:solidFill>
            </a:rPr>
            <a:t>Zasada DNSH</a:t>
          </a:r>
        </a:p>
      </dgm:t>
    </dgm:pt>
    <dgm:pt modelId="{92EC555E-404E-4BAC-A00D-88561270B68E}" type="parTrans" cxnId="{59BDADF4-BC16-4C24-856B-4C6CBA710489}">
      <dgm:prSet/>
      <dgm:spPr/>
      <dgm:t>
        <a:bodyPr/>
        <a:lstStyle/>
        <a:p>
          <a:endParaRPr lang="pl-PL"/>
        </a:p>
      </dgm:t>
    </dgm:pt>
    <dgm:pt modelId="{1CBCBFA1-3177-4665-BD1C-716BBCACD5B2}" type="sibTrans" cxnId="{59BDADF4-BC16-4C24-856B-4C6CBA710489}">
      <dgm:prSet/>
      <dgm:spPr/>
      <dgm:t>
        <a:bodyPr/>
        <a:lstStyle/>
        <a:p>
          <a:endParaRPr lang="pl-PL"/>
        </a:p>
      </dgm:t>
    </dgm:pt>
    <dgm:pt modelId="{916B3E13-7DB2-475C-851B-38AC1FDC25C0}" type="pres">
      <dgm:prSet presAssocID="{ED661EB4-562C-44E9-97BA-11415E5212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62E521-3ED3-432C-B9BF-3F2CBCC59F0E}" type="pres">
      <dgm:prSet presAssocID="{7912A8EF-5E3F-4482-B939-5B8FA5B6B72F}" presName="vertOne" presStyleCnt="0"/>
      <dgm:spPr/>
    </dgm:pt>
    <dgm:pt modelId="{E3FEB3C2-C979-4E33-84BD-DBB83A97C5AA}" type="pres">
      <dgm:prSet presAssocID="{7912A8EF-5E3F-4482-B939-5B8FA5B6B72F}" presName="txOne" presStyleLbl="node0" presStyleIdx="0" presStyleCnt="1">
        <dgm:presLayoutVars>
          <dgm:chPref val="3"/>
        </dgm:presLayoutVars>
      </dgm:prSet>
      <dgm:spPr/>
    </dgm:pt>
    <dgm:pt modelId="{AE547ED5-DDF7-4B5E-857D-79BF98226192}" type="pres">
      <dgm:prSet presAssocID="{7912A8EF-5E3F-4482-B939-5B8FA5B6B72F}" presName="parTransOne" presStyleCnt="0"/>
      <dgm:spPr/>
    </dgm:pt>
    <dgm:pt modelId="{5912D669-CF13-436A-A405-DF10D4DFBCB9}" type="pres">
      <dgm:prSet presAssocID="{7912A8EF-5E3F-4482-B939-5B8FA5B6B72F}" presName="horzOne" presStyleCnt="0"/>
      <dgm:spPr/>
    </dgm:pt>
    <dgm:pt modelId="{1E5F295F-AA1D-41E6-BD2C-08BC607976A5}" type="pres">
      <dgm:prSet presAssocID="{34E4710A-DFAB-4CFF-B672-7BCA8DF0E85E}" presName="vertTwo" presStyleCnt="0"/>
      <dgm:spPr/>
    </dgm:pt>
    <dgm:pt modelId="{673E889A-6FB2-40DA-A87E-2D6367938336}" type="pres">
      <dgm:prSet presAssocID="{34E4710A-DFAB-4CFF-B672-7BCA8DF0E85E}" presName="txTwo" presStyleLbl="node2" presStyleIdx="0" presStyleCnt="2" custScaleX="48027" custScaleY="93801" custLinFactY="1145" custLinFactNeighborX="-26154" custLinFactNeighborY="100000">
        <dgm:presLayoutVars>
          <dgm:chPref val="3"/>
        </dgm:presLayoutVars>
      </dgm:prSet>
      <dgm:spPr/>
    </dgm:pt>
    <dgm:pt modelId="{8EE4437D-3979-4EDC-9507-282D65C43D95}" type="pres">
      <dgm:prSet presAssocID="{34E4710A-DFAB-4CFF-B672-7BCA8DF0E85E}" presName="parTransTwo" presStyleCnt="0"/>
      <dgm:spPr/>
    </dgm:pt>
    <dgm:pt modelId="{C877AAE3-0B3C-4C25-B9FA-F5FC6F53AF93}" type="pres">
      <dgm:prSet presAssocID="{34E4710A-DFAB-4CFF-B672-7BCA8DF0E85E}" presName="horzTwo" presStyleCnt="0"/>
      <dgm:spPr/>
    </dgm:pt>
    <dgm:pt modelId="{76A9DEAF-8219-4E12-89C3-179896BA980D}" type="pres">
      <dgm:prSet presAssocID="{B8CA6375-18BC-451A-9225-7CE1024804D8}" presName="vertThree" presStyleCnt="0"/>
      <dgm:spPr/>
    </dgm:pt>
    <dgm:pt modelId="{DF1A45C9-D4C8-4281-86B0-0E34084E2B11}" type="pres">
      <dgm:prSet presAssocID="{B8CA6375-18BC-451A-9225-7CE1024804D8}" presName="txThree" presStyleLbl="node3" presStyleIdx="0" presStyleCnt="3" custLinFactX="3719" custLinFactNeighborX="100000" custLinFactNeighborY="3875">
        <dgm:presLayoutVars>
          <dgm:chPref val="3"/>
        </dgm:presLayoutVars>
      </dgm:prSet>
      <dgm:spPr/>
    </dgm:pt>
    <dgm:pt modelId="{8812AF6F-9DD5-4F11-9D10-B39892755001}" type="pres">
      <dgm:prSet presAssocID="{B8CA6375-18BC-451A-9225-7CE1024804D8}" presName="horzThree" presStyleCnt="0"/>
      <dgm:spPr/>
    </dgm:pt>
    <dgm:pt modelId="{9337BF17-1CB7-4579-99E0-797FC785BB2B}" type="pres">
      <dgm:prSet presAssocID="{FFADF76C-0352-4519-AB0C-F284F9BFFE8D}" presName="sibSpaceThree" presStyleCnt="0"/>
      <dgm:spPr/>
    </dgm:pt>
    <dgm:pt modelId="{FCBF56DD-8E25-4C58-89D1-223C6D2E959F}" type="pres">
      <dgm:prSet presAssocID="{F281748A-7190-43A6-92D9-9404A04C11E9}" presName="vertThree" presStyleCnt="0"/>
      <dgm:spPr/>
    </dgm:pt>
    <dgm:pt modelId="{196F7FD6-E693-412E-ACF3-9F5CA3F23C59}" type="pres">
      <dgm:prSet presAssocID="{F281748A-7190-43A6-92D9-9404A04C11E9}" presName="txThree" presStyleLbl="node3" presStyleIdx="1" presStyleCnt="3" custLinFactX="4315" custLinFactNeighborX="100000" custLinFactNeighborY="-96186">
        <dgm:presLayoutVars>
          <dgm:chPref val="3"/>
        </dgm:presLayoutVars>
      </dgm:prSet>
      <dgm:spPr/>
    </dgm:pt>
    <dgm:pt modelId="{82D95408-C151-4292-B0E9-FC7F752F9ECA}" type="pres">
      <dgm:prSet presAssocID="{F281748A-7190-43A6-92D9-9404A04C11E9}" presName="horzThree" presStyleCnt="0"/>
      <dgm:spPr/>
    </dgm:pt>
    <dgm:pt modelId="{B7C2AF29-A7B6-4761-A28C-9D0DDF0488E5}" type="pres">
      <dgm:prSet presAssocID="{432BD50E-ADDE-4796-9DC9-69199193C9AB}" presName="sibSpaceTwo" presStyleCnt="0"/>
      <dgm:spPr/>
    </dgm:pt>
    <dgm:pt modelId="{A26B161E-3422-4C56-B3E7-A3B596E62C16}" type="pres">
      <dgm:prSet presAssocID="{BC8C0BDC-4CE8-4658-B60B-576FE54EF9AE}" presName="vertTwo" presStyleCnt="0"/>
      <dgm:spPr/>
    </dgm:pt>
    <dgm:pt modelId="{D440FD94-4580-4652-8DB0-564D9E1EEDB2}" type="pres">
      <dgm:prSet presAssocID="{BC8C0BDC-4CE8-4658-B60B-576FE54EF9AE}" presName="txTwo" presStyleLbl="node2" presStyleIdx="1" presStyleCnt="2" custLinFactX="-8515" custLinFactNeighborX="-100000" custLinFactNeighborY="77748">
        <dgm:presLayoutVars>
          <dgm:chPref val="3"/>
        </dgm:presLayoutVars>
      </dgm:prSet>
      <dgm:spPr/>
    </dgm:pt>
    <dgm:pt modelId="{98B2DAE5-58E2-40CD-95DD-83E346A65B30}" type="pres">
      <dgm:prSet presAssocID="{BC8C0BDC-4CE8-4658-B60B-576FE54EF9AE}" presName="parTransTwo" presStyleCnt="0"/>
      <dgm:spPr/>
    </dgm:pt>
    <dgm:pt modelId="{C7105CDB-8347-40D8-BC18-4E3485040C0A}" type="pres">
      <dgm:prSet presAssocID="{BC8C0BDC-4CE8-4658-B60B-576FE54EF9AE}" presName="horzTwo" presStyleCnt="0"/>
      <dgm:spPr/>
    </dgm:pt>
    <dgm:pt modelId="{A2BA0A98-E31B-4A62-8216-A128AD7F896C}" type="pres">
      <dgm:prSet presAssocID="{B1E6B81F-EDA3-4190-837E-F072A2E19BB8}" presName="vertThree" presStyleCnt="0"/>
      <dgm:spPr/>
    </dgm:pt>
    <dgm:pt modelId="{735DC2D9-0677-45EB-9C5B-6E0FC7739E74}" type="pres">
      <dgm:prSet presAssocID="{B1E6B81F-EDA3-4190-837E-F072A2E19BB8}" presName="txThree" presStyleLbl="node3" presStyleIdx="2" presStyleCnt="3" custLinFactNeighborX="-4451" custLinFactNeighborY="-22475">
        <dgm:presLayoutVars>
          <dgm:chPref val="3"/>
        </dgm:presLayoutVars>
      </dgm:prSet>
      <dgm:spPr/>
    </dgm:pt>
    <dgm:pt modelId="{BFB3252F-C30E-4F76-B56D-D7C4C1A72B4A}" type="pres">
      <dgm:prSet presAssocID="{B1E6B81F-EDA3-4190-837E-F072A2E19BB8}" presName="parTransThree" presStyleCnt="0"/>
      <dgm:spPr/>
    </dgm:pt>
    <dgm:pt modelId="{0BD82E1B-060D-4192-92DB-3AB96ECBDC5B}" type="pres">
      <dgm:prSet presAssocID="{B1E6B81F-EDA3-4190-837E-F072A2E19BB8}" presName="horzThree" presStyleCnt="0"/>
      <dgm:spPr/>
    </dgm:pt>
    <dgm:pt modelId="{24821341-EB18-4E3F-B798-B02A6CF75869}" type="pres">
      <dgm:prSet presAssocID="{4FBD0981-EB36-48A2-A7C1-6D3CF807743E}" presName="vertFour" presStyleCnt="0">
        <dgm:presLayoutVars>
          <dgm:chPref val="3"/>
        </dgm:presLayoutVars>
      </dgm:prSet>
      <dgm:spPr/>
    </dgm:pt>
    <dgm:pt modelId="{8071DD5E-309A-46E1-9858-DB0A457DFFC5}" type="pres">
      <dgm:prSet presAssocID="{4FBD0981-EB36-48A2-A7C1-6D3CF807743E}" presName="txFour" presStyleLbl="node4" presStyleIdx="0" presStyleCnt="1" custLinFactNeighborX="-4451" custLinFactNeighborY="-13164">
        <dgm:presLayoutVars>
          <dgm:chPref val="3"/>
        </dgm:presLayoutVars>
      </dgm:prSet>
      <dgm:spPr/>
    </dgm:pt>
    <dgm:pt modelId="{829DE08D-16E3-4A75-886E-DD9083C9AFA1}" type="pres">
      <dgm:prSet presAssocID="{4FBD0981-EB36-48A2-A7C1-6D3CF807743E}" presName="horzFour" presStyleCnt="0"/>
      <dgm:spPr/>
    </dgm:pt>
  </dgm:ptLst>
  <dgm:cxnLst>
    <dgm:cxn modelId="{6465AD10-7735-42CA-8461-F67E653C5C37}" srcId="{BC8C0BDC-4CE8-4658-B60B-576FE54EF9AE}" destId="{B1E6B81F-EDA3-4190-837E-F072A2E19BB8}" srcOrd="0" destOrd="0" parTransId="{6C8423D0-7099-410A-BC51-017AEA1C9F55}" sibTransId="{3D619BD5-A830-4931-B295-7B9473B141E0}"/>
    <dgm:cxn modelId="{B2584D43-8812-483E-B5E5-6C7130D36BDD}" srcId="{34E4710A-DFAB-4CFF-B672-7BCA8DF0E85E}" destId="{F281748A-7190-43A6-92D9-9404A04C11E9}" srcOrd="1" destOrd="0" parTransId="{419C0243-B202-4677-802D-465250A0BA65}" sibTransId="{910C7A8F-C556-4BEA-9D57-ADF417E2DC5B}"/>
    <dgm:cxn modelId="{A7801C46-54F9-49F0-802D-446D2CFC651E}" srcId="{7912A8EF-5E3F-4482-B939-5B8FA5B6B72F}" destId="{34E4710A-DFAB-4CFF-B672-7BCA8DF0E85E}" srcOrd="0" destOrd="0" parTransId="{0348292C-586A-4EA3-B7B9-BDD2422C8011}" sibTransId="{432BD50E-ADDE-4796-9DC9-69199193C9AB}"/>
    <dgm:cxn modelId="{EDA68A6B-5A66-43B0-8530-4FAF17F169C6}" type="presOf" srcId="{BC8C0BDC-4CE8-4658-B60B-576FE54EF9AE}" destId="{D440FD94-4580-4652-8DB0-564D9E1EEDB2}" srcOrd="0" destOrd="0" presId="urn:microsoft.com/office/officeart/2005/8/layout/hierarchy4"/>
    <dgm:cxn modelId="{C65B0E6E-7EDF-48DF-85B2-32E08B6A78DC}" type="presOf" srcId="{B1E6B81F-EDA3-4190-837E-F072A2E19BB8}" destId="{735DC2D9-0677-45EB-9C5B-6E0FC7739E74}" srcOrd="0" destOrd="0" presId="urn:microsoft.com/office/officeart/2005/8/layout/hierarchy4"/>
    <dgm:cxn modelId="{BB279754-5FB8-4459-922F-8EFFBFE72AA5}" srcId="{ED661EB4-562C-44E9-97BA-11415E521251}" destId="{7912A8EF-5E3F-4482-B939-5B8FA5B6B72F}" srcOrd="0" destOrd="0" parTransId="{2B58856E-98F2-457C-B191-DBCFB1FD02AA}" sibTransId="{79E91FD5-56AB-4258-B8F1-CB148685CAB5}"/>
    <dgm:cxn modelId="{CCDCAE55-5B82-453B-BFEB-14EFC8D02999}" type="presOf" srcId="{4FBD0981-EB36-48A2-A7C1-6D3CF807743E}" destId="{8071DD5E-309A-46E1-9858-DB0A457DFFC5}" srcOrd="0" destOrd="0" presId="urn:microsoft.com/office/officeart/2005/8/layout/hierarchy4"/>
    <dgm:cxn modelId="{9F049F78-AA7D-4678-A611-26BD570F5E85}" type="presOf" srcId="{7912A8EF-5E3F-4482-B939-5B8FA5B6B72F}" destId="{E3FEB3C2-C979-4E33-84BD-DBB83A97C5AA}" srcOrd="0" destOrd="0" presId="urn:microsoft.com/office/officeart/2005/8/layout/hierarchy4"/>
    <dgm:cxn modelId="{94B145A4-2573-451D-9953-F07EC4E6FA8A}" srcId="{7912A8EF-5E3F-4482-B939-5B8FA5B6B72F}" destId="{BC8C0BDC-4CE8-4658-B60B-576FE54EF9AE}" srcOrd="1" destOrd="0" parTransId="{C37583C9-6150-45FA-88CE-A174F2C48132}" sibTransId="{C24605B8-4A02-49F6-BDCA-8E2BEB8E58AB}"/>
    <dgm:cxn modelId="{942F15AE-7EF5-41A7-8B13-9BC488E809AD}" srcId="{34E4710A-DFAB-4CFF-B672-7BCA8DF0E85E}" destId="{B8CA6375-18BC-451A-9225-7CE1024804D8}" srcOrd="0" destOrd="0" parTransId="{6A98F379-0232-460F-9451-2E5B07B420B9}" sibTransId="{FFADF76C-0352-4519-AB0C-F284F9BFFE8D}"/>
    <dgm:cxn modelId="{0741ADC3-5E34-4610-A58A-4D28C102338F}" type="presOf" srcId="{ED661EB4-562C-44E9-97BA-11415E521251}" destId="{916B3E13-7DB2-475C-851B-38AC1FDC25C0}" srcOrd="0" destOrd="0" presId="urn:microsoft.com/office/officeart/2005/8/layout/hierarchy4"/>
    <dgm:cxn modelId="{CB778DC8-9C97-40F0-A633-7F6BA841A246}" type="presOf" srcId="{B8CA6375-18BC-451A-9225-7CE1024804D8}" destId="{DF1A45C9-D4C8-4281-86B0-0E34084E2B11}" srcOrd="0" destOrd="0" presId="urn:microsoft.com/office/officeart/2005/8/layout/hierarchy4"/>
    <dgm:cxn modelId="{A4929FE7-853F-4294-9318-61945A44A5CF}" type="presOf" srcId="{34E4710A-DFAB-4CFF-B672-7BCA8DF0E85E}" destId="{673E889A-6FB2-40DA-A87E-2D6367938336}" srcOrd="0" destOrd="0" presId="urn:microsoft.com/office/officeart/2005/8/layout/hierarchy4"/>
    <dgm:cxn modelId="{8A7BBEF3-A892-44A2-AF0A-53325D6D7DD7}" type="presOf" srcId="{F281748A-7190-43A6-92D9-9404A04C11E9}" destId="{196F7FD6-E693-412E-ACF3-9F5CA3F23C59}" srcOrd="0" destOrd="0" presId="urn:microsoft.com/office/officeart/2005/8/layout/hierarchy4"/>
    <dgm:cxn modelId="{59BDADF4-BC16-4C24-856B-4C6CBA710489}" srcId="{B1E6B81F-EDA3-4190-837E-F072A2E19BB8}" destId="{4FBD0981-EB36-48A2-A7C1-6D3CF807743E}" srcOrd="0" destOrd="0" parTransId="{92EC555E-404E-4BAC-A00D-88561270B68E}" sibTransId="{1CBCBFA1-3177-4665-BD1C-716BBCACD5B2}"/>
    <dgm:cxn modelId="{C27BDD31-5F37-4071-9CA6-F3A7C881EB09}" type="presParOf" srcId="{916B3E13-7DB2-475C-851B-38AC1FDC25C0}" destId="{EF62E521-3ED3-432C-B9BF-3F2CBCC59F0E}" srcOrd="0" destOrd="0" presId="urn:microsoft.com/office/officeart/2005/8/layout/hierarchy4"/>
    <dgm:cxn modelId="{CE3EB622-ED21-4FD4-953C-7037F9373E43}" type="presParOf" srcId="{EF62E521-3ED3-432C-B9BF-3F2CBCC59F0E}" destId="{E3FEB3C2-C979-4E33-84BD-DBB83A97C5AA}" srcOrd="0" destOrd="0" presId="urn:microsoft.com/office/officeart/2005/8/layout/hierarchy4"/>
    <dgm:cxn modelId="{D212E92A-974B-4F7A-A1C9-EFDB1996A210}" type="presParOf" srcId="{EF62E521-3ED3-432C-B9BF-3F2CBCC59F0E}" destId="{AE547ED5-DDF7-4B5E-857D-79BF98226192}" srcOrd="1" destOrd="0" presId="urn:microsoft.com/office/officeart/2005/8/layout/hierarchy4"/>
    <dgm:cxn modelId="{95566FF8-F9AB-4373-B991-CA35F299DE88}" type="presParOf" srcId="{EF62E521-3ED3-432C-B9BF-3F2CBCC59F0E}" destId="{5912D669-CF13-436A-A405-DF10D4DFBCB9}" srcOrd="2" destOrd="0" presId="urn:microsoft.com/office/officeart/2005/8/layout/hierarchy4"/>
    <dgm:cxn modelId="{610D8311-606D-4933-B2C7-07BAD6BF06F5}" type="presParOf" srcId="{5912D669-CF13-436A-A405-DF10D4DFBCB9}" destId="{1E5F295F-AA1D-41E6-BD2C-08BC607976A5}" srcOrd="0" destOrd="0" presId="urn:microsoft.com/office/officeart/2005/8/layout/hierarchy4"/>
    <dgm:cxn modelId="{8FEFD080-EC77-4422-9FF4-77602588B8B0}" type="presParOf" srcId="{1E5F295F-AA1D-41E6-BD2C-08BC607976A5}" destId="{673E889A-6FB2-40DA-A87E-2D6367938336}" srcOrd="0" destOrd="0" presId="urn:microsoft.com/office/officeart/2005/8/layout/hierarchy4"/>
    <dgm:cxn modelId="{99D22A9A-AAE6-4877-8746-1970CE70C090}" type="presParOf" srcId="{1E5F295F-AA1D-41E6-BD2C-08BC607976A5}" destId="{8EE4437D-3979-4EDC-9507-282D65C43D95}" srcOrd="1" destOrd="0" presId="urn:microsoft.com/office/officeart/2005/8/layout/hierarchy4"/>
    <dgm:cxn modelId="{7311AC13-4386-42D7-9B11-28098A6B6FAD}" type="presParOf" srcId="{1E5F295F-AA1D-41E6-BD2C-08BC607976A5}" destId="{C877AAE3-0B3C-4C25-B9FA-F5FC6F53AF93}" srcOrd="2" destOrd="0" presId="urn:microsoft.com/office/officeart/2005/8/layout/hierarchy4"/>
    <dgm:cxn modelId="{0853EA5A-7626-4EF3-85D3-29E2FB0FC9AB}" type="presParOf" srcId="{C877AAE3-0B3C-4C25-B9FA-F5FC6F53AF93}" destId="{76A9DEAF-8219-4E12-89C3-179896BA980D}" srcOrd="0" destOrd="0" presId="urn:microsoft.com/office/officeart/2005/8/layout/hierarchy4"/>
    <dgm:cxn modelId="{A9BEEC35-405D-4780-B840-2331D4719F21}" type="presParOf" srcId="{76A9DEAF-8219-4E12-89C3-179896BA980D}" destId="{DF1A45C9-D4C8-4281-86B0-0E34084E2B11}" srcOrd="0" destOrd="0" presId="urn:microsoft.com/office/officeart/2005/8/layout/hierarchy4"/>
    <dgm:cxn modelId="{3A12626E-4CD5-4D69-A415-34B7154A82D7}" type="presParOf" srcId="{76A9DEAF-8219-4E12-89C3-179896BA980D}" destId="{8812AF6F-9DD5-4F11-9D10-B39892755001}" srcOrd="1" destOrd="0" presId="urn:microsoft.com/office/officeart/2005/8/layout/hierarchy4"/>
    <dgm:cxn modelId="{CC22EE94-F118-43C9-B331-275831F4B53D}" type="presParOf" srcId="{C877AAE3-0B3C-4C25-B9FA-F5FC6F53AF93}" destId="{9337BF17-1CB7-4579-99E0-797FC785BB2B}" srcOrd="1" destOrd="0" presId="urn:microsoft.com/office/officeart/2005/8/layout/hierarchy4"/>
    <dgm:cxn modelId="{F03E38AF-531B-4D39-A46C-999429D3D83B}" type="presParOf" srcId="{C877AAE3-0B3C-4C25-B9FA-F5FC6F53AF93}" destId="{FCBF56DD-8E25-4C58-89D1-223C6D2E959F}" srcOrd="2" destOrd="0" presId="urn:microsoft.com/office/officeart/2005/8/layout/hierarchy4"/>
    <dgm:cxn modelId="{4BEAAB2C-31EB-4930-AB94-20B42F9005E3}" type="presParOf" srcId="{FCBF56DD-8E25-4C58-89D1-223C6D2E959F}" destId="{196F7FD6-E693-412E-ACF3-9F5CA3F23C59}" srcOrd="0" destOrd="0" presId="urn:microsoft.com/office/officeart/2005/8/layout/hierarchy4"/>
    <dgm:cxn modelId="{93E0D633-13E9-4A7E-9B90-1977AEB6C017}" type="presParOf" srcId="{FCBF56DD-8E25-4C58-89D1-223C6D2E959F}" destId="{82D95408-C151-4292-B0E9-FC7F752F9ECA}" srcOrd="1" destOrd="0" presId="urn:microsoft.com/office/officeart/2005/8/layout/hierarchy4"/>
    <dgm:cxn modelId="{30C6C7B2-EE4D-4EBB-B9C8-675733DF68A4}" type="presParOf" srcId="{5912D669-CF13-436A-A405-DF10D4DFBCB9}" destId="{B7C2AF29-A7B6-4761-A28C-9D0DDF0488E5}" srcOrd="1" destOrd="0" presId="urn:microsoft.com/office/officeart/2005/8/layout/hierarchy4"/>
    <dgm:cxn modelId="{E6195AFD-42A2-4794-93C2-31698829915E}" type="presParOf" srcId="{5912D669-CF13-436A-A405-DF10D4DFBCB9}" destId="{A26B161E-3422-4C56-B3E7-A3B596E62C16}" srcOrd="2" destOrd="0" presId="urn:microsoft.com/office/officeart/2005/8/layout/hierarchy4"/>
    <dgm:cxn modelId="{ABCE9CFA-60CC-49F9-A1D6-ACAEEF86FC52}" type="presParOf" srcId="{A26B161E-3422-4C56-B3E7-A3B596E62C16}" destId="{D440FD94-4580-4652-8DB0-564D9E1EEDB2}" srcOrd="0" destOrd="0" presId="urn:microsoft.com/office/officeart/2005/8/layout/hierarchy4"/>
    <dgm:cxn modelId="{0713EF7F-F127-41BF-96EA-0605802746DC}" type="presParOf" srcId="{A26B161E-3422-4C56-B3E7-A3B596E62C16}" destId="{98B2DAE5-58E2-40CD-95DD-83E346A65B30}" srcOrd="1" destOrd="0" presId="urn:microsoft.com/office/officeart/2005/8/layout/hierarchy4"/>
    <dgm:cxn modelId="{52239DFD-B9EB-4BDA-B0AD-5520A5445C5C}" type="presParOf" srcId="{A26B161E-3422-4C56-B3E7-A3B596E62C16}" destId="{C7105CDB-8347-40D8-BC18-4E3485040C0A}" srcOrd="2" destOrd="0" presId="urn:microsoft.com/office/officeart/2005/8/layout/hierarchy4"/>
    <dgm:cxn modelId="{597CBF8C-A1FB-4F2B-AE49-67BD6423575A}" type="presParOf" srcId="{C7105CDB-8347-40D8-BC18-4E3485040C0A}" destId="{A2BA0A98-E31B-4A62-8216-A128AD7F896C}" srcOrd="0" destOrd="0" presId="urn:microsoft.com/office/officeart/2005/8/layout/hierarchy4"/>
    <dgm:cxn modelId="{49C68CEC-CC09-4C15-9D83-BF4122A38607}" type="presParOf" srcId="{A2BA0A98-E31B-4A62-8216-A128AD7F896C}" destId="{735DC2D9-0677-45EB-9C5B-6E0FC7739E74}" srcOrd="0" destOrd="0" presId="urn:microsoft.com/office/officeart/2005/8/layout/hierarchy4"/>
    <dgm:cxn modelId="{1BD92DB2-08AF-4C7A-8077-E839C61E2461}" type="presParOf" srcId="{A2BA0A98-E31B-4A62-8216-A128AD7F896C}" destId="{BFB3252F-C30E-4F76-B56D-D7C4C1A72B4A}" srcOrd="1" destOrd="0" presId="urn:microsoft.com/office/officeart/2005/8/layout/hierarchy4"/>
    <dgm:cxn modelId="{B2E6E19C-CFAA-400E-9490-F08281116F66}" type="presParOf" srcId="{A2BA0A98-E31B-4A62-8216-A128AD7F896C}" destId="{0BD82E1B-060D-4192-92DB-3AB96ECBDC5B}" srcOrd="2" destOrd="0" presId="urn:microsoft.com/office/officeart/2005/8/layout/hierarchy4"/>
    <dgm:cxn modelId="{8F80ED8A-8ACA-4299-B215-80EF36715B6E}" type="presParOf" srcId="{0BD82E1B-060D-4192-92DB-3AB96ECBDC5B}" destId="{24821341-EB18-4E3F-B798-B02A6CF75869}" srcOrd="0" destOrd="0" presId="urn:microsoft.com/office/officeart/2005/8/layout/hierarchy4"/>
    <dgm:cxn modelId="{2BA0FF18-10B4-492A-9C9C-C82F726AEEAD}" type="presParOf" srcId="{24821341-EB18-4E3F-B798-B02A6CF75869}" destId="{8071DD5E-309A-46E1-9858-DB0A457DFFC5}" srcOrd="0" destOrd="0" presId="urn:microsoft.com/office/officeart/2005/8/layout/hierarchy4"/>
    <dgm:cxn modelId="{6F96F5FF-6683-4D03-AC57-0F886C575137}" type="presParOf" srcId="{24821341-EB18-4E3F-B798-B02A6CF75869}" destId="{829DE08D-16E3-4A75-886E-DD9083C9AF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E464C-FD8F-406E-A8AB-DA51F54C33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1DEF64-8B73-4611-9930-BE7A1261D896}">
      <dgm:prSet phldrT="[Tekst]" custT="1"/>
      <dgm:spPr/>
      <dgm:t>
        <a:bodyPr/>
        <a:lstStyle/>
        <a:p>
          <a:r>
            <a:rPr lang="pl-PL" sz="1600" dirty="0"/>
            <a:t>Zasada zrównoważonego rozwoju</a:t>
          </a:r>
        </a:p>
      </dgm:t>
    </dgm:pt>
    <dgm:pt modelId="{4132E561-5981-4F0D-96DE-DF52FD1A8ADF}" type="parTrans" cxnId="{E4617A49-2713-4ECA-8C11-4DC8C195A1A9}">
      <dgm:prSet/>
      <dgm:spPr/>
      <dgm:t>
        <a:bodyPr/>
        <a:lstStyle/>
        <a:p>
          <a:endParaRPr lang="pl-PL"/>
        </a:p>
      </dgm:t>
    </dgm:pt>
    <dgm:pt modelId="{5CCC65E7-4DA7-40A2-B23C-E79A62B446DE}" type="sibTrans" cxnId="{E4617A49-2713-4ECA-8C11-4DC8C195A1A9}">
      <dgm:prSet/>
      <dgm:spPr/>
      <dgm:t>
        <a:bodyPr/>
        <a:lstStyle/>
        <a:p>
          <a:endParaRPr lang="pl-PL"/>
        </a:p>
      </dgm:t>
    </dgm:pt>
    <dgm:pt modelId="{C42D38C6-D22F-485F-885C-9704DB225EB6}">
      <dgm:prSet phldrT="[Tekst]" custT="1"/>
      <dgm:spPr/>
      <dgm:t>
        <a:bodyPr/>
        <a:lstStyle/>
        <a:p>
          <a:r>
            <a:rPr lang="pl-PL" sz="1600" dirty="0"/>
            <a:t>Czy realizacja i funkcjonowanie projektu nie wpłynie negatywnie na  trwałość i jakość środowiska?</a:t>
          </a:r>
        </a:p>
      </dgm:t>
    </dgm:pt>
    <dgm:pt modelId="{2E00C407-D056-46BC-9ED0-AA948F881FCE}" type="parTrans" cxnId="{2038D13E-1027-4320-8DF1-85D4C3E51290}">
      <dgm:prSet/>
      <dgm:spPr/>
      <dgm:t>
        <a:bodyPr/>
        <a:lstStyle/>
        <a:p>
          <a:endParaRPr lang="pl-PL"/>
        </a:p>
      </dgm:t>
    </dgm:pt>
    <dgm:pt modelId="{8CA34D40-0E79-4F03-9B4F-61AF9724E59C}" type="sibTrans" cxnId="{2038D13E-1027-4320-8DF1-85D4C3E51290}">
      <dgm:prSet/>
      <dgm:spPr/>
      <dgm:t>
        <a:bodyPr/>
        <a:lstStyle/>
        <a:p>
          <a:endParaRPr lang="pl-PL"/>
        </a:p>
      </dgm:t>
    </dgm:pt>
    <dgm:pt modelId="{43FDEF23-26C7-4501-8BBD-13AD6AB1BDA7}">
      <dgm:prSet phldrT="[Tekst]" custT="1"/>
      <dgm:spPr/>
      <dgm:t>
        <a:bodyPr/>
        <a:lstStyle/>
        <a:p>
          <a:r>
            <a:rPr lang="pl-PL" sz="1600" dirty="0"/>
            <a:t>Zasada DNSH (ang. do no </a:t>
          </a:r>
          <a:r>
            <a:rPr lang="pl-PL" sz="1600" dirty="0" err="1"/>
            <a:t>significant</a:t>
          </a:r>
          <a:r>
            <a:rPr lang="pl-PL" sz="1600" dirty="0"/>
            <a:t> </a:t>
          </a:r>
          <a:r>
            <a:rPr lang="pl-PL" sz="1600" dirty="0" err="1"/>
            <a:t>harm</a:t>
          </a:r>
          <a:r>
            <a:rPr lang="pl-PL" sz="1600" dirty="0"/>
            <a:t>; zasada „nie czyń poważnej szkody”)</a:t>
          </a:r>
        </a:p>
      </dgm:t>
    </dgm:pt>
    <dgm:pt modelId="{093F4084-845E-45EC-9893-EAA6CF66207D}" type="parTrans" cxnId="{E6CE47D7-8EE6-4DD3-88B6-261F1660EB51}">
      <dgm:prSet/>
      <dgm:spPr/>
      <dgm:t>
        <a:bodyPr/>
        <a:lstStyle/>
        <a:p>
          <a:endParaRPr lang="pl-PL"/>
        </a:p>
      </dgm:t>
    </dgm:pt>
    <dgm:pt modelId="{8B5149AF-CF7E-455D-A497-85BB7A10CA2A}" type="sibTrans" cxnId="{E6CE47D7-8EE6-4DD3-88B6-261F1660EB51}">
      <dgm:prSet/>
      <dgm:spPr/>
      <dgm:t>
        <a:bodyPr/>
        <a:lstStyle/>
        <a:p>
          <a:endParaRPr lang="pl-PL"/>
        </a:p>
      </dgm:t>
    </dgm:pt>
    <dgm:pt modelId="{5378D93E-48FF-4A05-9A32-34D77BD41EA1}">
      <dgm:prSet phldrT="[Tekst]" custT="1"/>
      <dgm:spPr/>
      <dgm:t>
        <a:bodyPr/>
        <a:lstStyle/>
        <a:p>
          <a:r>
            <a:rPr lang="pl-PL" sz="1600" dirty="0"/>
            <a:t>Czy projekt nie czyni poważnej szkody w rozumieniu art. 17 rozporządzenia w sprawie taksonomii w odniesieniu do </a:t>
          </a:r>
          <a:r>
            <a:rPr lang="pl-PL" sz="1600" b="1" dirty="0"/>
            <a:t>każdego z 6 </a:t>
          </a:r>
          <a:r>
            <a:rPr lang="pl-PL" sz="1600" dirty="0"/>
            <a:t>celów środowiskowych?</a:t>
          </a:r>
        </a:p>
      </dgm:t>
    </dgm:pt>
    <dgm:pt modelId="{A42A3A53-AC12-470D-8685-DAF364454003}" type="parTrans" cxnId="{13155B41-E774-45AB-85B6-5DC4C454BD64}">
      <dgm:prSet/>
      <dgm:spPr/>
      <dgm:t>
        <a:bodyPr/>
        <a:lstStyle/>
        <a:p>
          <a:endParaRPr lang="pl-PL"/>
        </a:p>
      </dgm:t>
    </dgm:pt>
    <dgm:pt modelId="{EE17108F-580A-4FC4-B69A-FA9773F16961}" type="sibTrans" cxnId="{13155B41-E774-45AB-85B6-5DC4C454BD64}">
      <dgm:prSet/>
      <dgm:spPr/>
      <dgm:t>
        <a:bodyPr/>
        <a:lstStyle/>
        <a:p>
          <a:endParaRPr lang="pl-PL"/>
        </a:p>
      </dgm:t>
    </dgm:pt>
    <dgm:pt modelId="{7A95233D-CCD7-43DA-8FA8-967D479DB3CC}" type="pres">
      <dgm:prSet presAssocID="{B8AE464C-FD8F-406E-A8AB-DA51F54C3395}" presName="linear" presStyleCnt="0">
        <dgm:presLayoutVars>
          <dgm:animLvl val="lvl"/>
          <dgm:resizeHandles val="exact"/>
        </dgm:presLayoutVars>
      </dgm:prSet>
      <dgm:spPr/>
    </dgm:pt>
    <dgm:pt modelId="{7EAAEFFF-F76E-419C-A6FF-0E895AEFA807}" type="pres">
      <dgm:prSet presAssocID="{7C1DEF64-8B73-4611-9930-BE7A1261D896}" presName="parentText" presStyleLbl="node1" presStyleIdx="0" presStyleCnt="2" custScaleX="98405" custScaleY="81758">
        <dgm:presLayoutVars>
          <dgm:chMax val="0"/>
          <dgm:bulletEnabled val="1"/>
        </dgm:presLayoutVars>
      </dgm:prSet>
      <dgm:spPr/>
    </dgm:pt>
    <dgm:pt modelId="{2CD8EB57-C396-40BC-973D-D245A0A645E1}" type="pres">
      <dgm:prSet presAssocID="{7C1DEF64-8B73-4611-9930-BE7A1261D896}" presName="childText" presStyleLbl="revTx" presStyleIdx="0" presStyleCnt="2">
        <dgm:presLayoutVars>
          <dgm:bulletEnabled val="1"/>
        </dgm:presLayoutVars>
      </dgm:prSet>
      <dgm:spPr/>
    </dgm:pt>
    <dgm:pt modelId="{87410F11-E285-4638-8251-DC8C8C915B59}" type="pres">
      <dgm:prSet presAssocID="{43FDEF23-26C7-4501-8BBD-13AD6AB1BDA7}" presName="parentText" presStyleLbl="node1" presStyleIdx="1" presStyleCnt="2" custScaleX="98405" custScaleY="81504">
        <dgm:presLayoutVars>
          <dgm:chMax val="0"/>
          <dgm:bulletEnabled val="1"/>
        </dgm:presLayoutVars>
      </dgm:prSet>
      <dgm:spPr/>
    </dgm:pt>
    <dgm:pt modelId="{BF7BFD73-0662-4792-A9B8-B5F72D500BD5}" type="pres">
      <dgm:prSet presAssocID="{43FDEF23-26C7-4501-8BBD-13AD6AB1BD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7944B2D-5DE3-48DD-89C9-2C84D8F70601}" type="presOf" srcId="{7C1DEF64-8B73-4611-9930-BE7A1261D896}" destId="{7EAAEFFF-F76E-419C-A6FF-0E895AEFA807}" srcOrd="0" destOrd="0" presId="urn:microsoft.com/office/officeart/2005/8/layout/vList2"/>
    <dgm:cxn modelId="{D434242F-7FE7-419C-960B-591B558BE950}" type="presOf" srcId="{B8AE464C-FD8F-406E-A8AB-DA51F54C3395}" destId="{7A95233D-CCD7-43DA-8FA8-967D479DB3CC}" srcOrd="0" destOrd="0" presId="urn:microsoft.com/office/officeart/2005/8/layout/vList2"/>
    <dgm:cxn modelId="{2038D13E-1027-4320-8DF1-85D4C3E51290}" srcId="{7C1DEF64-8B73-4611-9930-BE7A1261D896}" destId="{C42D38C6-D22F-485F-885C-9704DB225EB6}" srcOrd="0" destOrd="0" parTransId="{2E00C407-D056-46BC-9ED0-AA948F881FCE}" sibTransId="{8CA34D40-0E79-4F03-9B4F-61AF9724E59C}"/>
    <dgm:cxn modelId="{13155B41-E774-45AB-85B6-5DC4C454BD64}" srcId="{43FDEF23-26C7-4501-8BBD-13AD6AB1BDA7}" destId="{5378D93E-48FF-4A05-9A32-34D77BD41EA1}" srcOrd="0" destOrd="0" parTransId="{A42A3A53-AC12-470D-8685-DAF364454003}" sibTransId="{EE17108F-580A-4FC4-B69A-FA9773F16961}"/>
    <dgm:cxn modelId="{E4617A49-2713-4ECA-8C11-4DC8C195A1A9}" srcId="{B8AE464C-FD8F-406E-A8AB-DA51F54C3395}" destId="{7C1DEF64-8B73-4611-9930-BE7A1261D896}" srcOrd="0" destOrd="0" parTransId="{4132E561-5981-4F0D-96DE-DF52FD1A8ADF}" sibTransId="{5CCC65E7-4DA7-40A2-B23C-E79A62B446DE}"/>
    <dgm:cxn modelId="{B18E7685-D38B-469A-A0FE-EBAAF829CCD1}" type="presOf" srcId="{C42D38C6-D22F-485F-885C-9704DB225EB6}" destId="{2CD8EB57-C396-40BC-973D-D245A0A645E1}" srcOrd="0" destOrd="0" presId="urn:microsoft.com/office/officeart/2005/8/layout/vList2"/>
    <dgm:cxn modelId="{9A02C291-9F2F-4485-9226-7AACC6B8E017}" type="presOf" srcId="{5378D93E-48FF-4A05-9A32-34D77BD41EA1}" destId="{BF7BFD73-0662-4792-A9B8-B5F72D500BD5}" srcOrd="0" destOrd="0" presId="urn:microsoft.com/office/officeart/2005/8/layout/vList2"/>
    <dgm:cxn modelId="{E6CE47D7-8EE6-4DD3-88B6-261F1660EB51}" srcId="{B8AE464C-FD8F-406E-A8AB-DA51F54C3395}" destId="{43FDEF23-26C7-4501-8BBD-13AD6AB1BDA7}" srcOrd="1" destOrd="0" parTransId="{093F4084-845E-45EC-9893-EAA6CF66207D}" sibTransId="{8B5149AF-CF7E-455D-A497-85BB7A10CA2A}"/>
    <dgm:cxn modelId="{DEE444F8-FCE4-47F3-85A6-843C807F3EA8}" type="presOf" srcId="{43FDEF23-26C7-4501-8BBD-13AD6AB1BDA7}" destId="{87410F11-E285-4638-8251-DC8C8C915B59}" srcOrd="0" destOrd="0" presId="urn:microsoft.com/office/officeart/2005/8/layout/vList2"/>
    <dgm:cxn modelId="{247E01E9-192B-46B0-B488-B94A42CF383C}" type="presParOf" srcId="{7A95233D-CCD7-43DA-8FA8-967D479DB3CC}" destId="{7EAAEFFF-F76E-419C-A6FF-0E895AEFA807}" srcOrd="0" destOrd="0" presId="urn:microsoft.com/office/officeart/2005/8/layout/vList2"/>
    <dgm:cxn modelId="{577D8A8F-69F4-41CE-911A-AE7A66659911}" type="presParOf" srcId="{7A95233D-CCD7-43DA-8FA8-967D479DB3CC}" destId="{2CD8EB57-C396-40BC-973D-D245A0A645E1}" srcOrd="1" destOrd="0" presId="urn:microsoft.com/office/officeart/2005/8/layout/vList2"/>
    <dgm:cxn modelId="{1AA8F1C0-2F62-4F62-8AD9-6C5C35C3E573}" type="presParOf" srcId="{7A95233D-CCD7-43DA-8FA8-967D479DB3CC}" destId="{87410F11-E285-4638-8251-DC8C8C915B59}" srcOrd="2" destOrd="0" presId="urn:microsoft.com/office/officeart/2005/8/layout/vList2"/>
    <dgm:cxn modelId="{4950EF41-07B9-4453-8ED2-3264E254E30E}" type="presParOf" srcId="{7A95233D-CCD7-43DA-8FA8-967D479DB3CC}" destId="{BF7BFD73-0662-4792-A9B8-B5F72D500B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1214B-7D3D-4188-B63F-9815CFEAA59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C7B431-F7AD-4CBF-92CD-724CA2DB4283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/>
            <a:t>Zał. 2.1. Informacja o wpływie projektu na środowisko  </a:t>
          </a:r>
          <a:r>
            <a:rPr lang="pl-PL" sz="1800" dirty="0"/>
            <a:t>-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/>
            <a:t>część B</a:t>
          </a:r>
          <a:endParaRPr lang="pl-PL" dirty="0"/>
        </a:p>
      </dgm:t>
    </dgm:pt>
    <dgm:pt modelId="{23AF0FB9-B5AC-4EB3-984D-CBDD7C7533B3}" type="parTrans" cxnId="{907F7B43-1A2F-4E44-A674-7D4F5013CC41}">
      <dgm:prSet/>
      <dgm:spPr/>
      <dgm:t>
        <a:bodyPr/>
        <a:lstStyle/>
        <a:p>
          <a:endParaRPr lang="pl-PL"/>
        </a:p>
      </dgm:t>
    </dgm:pt>
    <dgm:pt modelId="{9A8A16C7-1567-4F02-8D61-3058163F7794}" type="sibTrans" cxnId="{907F7B43-1A2F-4E44-A674-7D4F5013CC41}">
      <dgm:prSet/>
      <dgm:spPr/>
      <dgm:t>
        <a:bodyPr/>
        <a:lstStyle/>
        <a:p>
          <a:endParaRPr lang="pl-PL"/>
        </a:p>
      </dgm:t>
    </dgm:pt>
    <dgm:pt modelId="{EF43F316-833D-457A-9F0A-913D00CDF1CD}">
      <dgm:prSet phldrT="[Tekst]"/>
      <dgm:spPr/>
      <dgm:t>
        <a:bodyPr/>
        <a:lstStyle/>
        <a:p>
          <a:r>
            <a:rPr lang="pl-PL" dirty="0"/>
            <a:t>Zał. 2.2. Dokumenty z procedury oceny oddziaływania na środowisko </a:t>
          </a:r>
        </a:p>
      </dgm:t>
    </dgm:pt>
    <dgm:pt modelId="{ECAB801E-3CAA-4E4A-B83D-4CF129A2433E}" type="parTrans" cxnId="{C8509B5F-BAC4-4F06-B1BE-A3393EB3C498}">
      <dgm:prSet/>
      <dgm:spPr/>
      <dgm:t>
        <a:bodyPr/>
        <a:lstStyle/>
        <a:p>
          <a:endParaRPr lang="pl-PL"/>
        </a:p>
      </dgm:t>
    </dgm:pt>
    <dgm:pt modelId="{21860DBE-2E9C-4669-A339-F6087D377C25}" type="sibTrans" cxnId="{C8509B5F-BAC4-4F06-B1BE-A3393EB3C498}">
      <dgm:prSet/>
      <dgm:spPr/>
      <dgm:t>
        <a:bodyPr/>
        <a:lstStyle/>
        <a:p>
          <a:endParaRPr lang="pl-PL"/>
        </a:p>
      </dgm:t>
    </dgm:pt>
    <dgm:pt modelId="{A1AC59A4-388C-4316-A2F9-09D60BF607ED}">
      <dgm:prSet phldrT="[Tekst]"/>
      <dgm:spPr/>
      <dgm:t>
        <a:bodyPr/>
        <a:lstStyle/>
        <a:p>
          <a:r>
            <a:rPr lang="pl-PL" dirty="0"/>
            <a:t>Zał. 2.3. Zaświadczenie organu odpowiedzialnego za monitorowanie obszarów Natura 2000</a:t>
          </a:r>
        </a:p>
      </dgm:t>
    </dgm:pt>
    <dgm:pt modelId="{A25DCAD1-023F-4FD8-AEFF-A24ACA30A68E}" type="parTrans" cxnId="{3A0E27FA-BAFE-4F87-9738-ACEC58180A2B}">
      <dgm:prSet/>
      <dgm:spPr/>
      <dgm:t>
        <a:bodyPr/>
        <a:lstStyle/>
        <a:p>
          <a:endParaRPr lang="pl-PL"/>
        </a:p>
      </dgm:t>
    </dgm:pt>
    <dgm:pt modelId="{336C8B5C-06DB-4A48-A090-255E5F09F806}" type="sibTrans" cxnId="{3A0E27FA-BAFE-4F87-9738-ACEC58180A2B}">
      <dgm:prSet/>
      <dgm:spPr/>
      <dgm:t>
        <a:bodyPr/>
        <a:lstStyle/>
        <a:p>
          <a:endParaRPr lang="pl-PL"/>
        </a:p>
      </dgm:t>
    </dgm:pt>
    <dgm:pt modelId="{3F4CA599-720F-4724-BD0F-BB326B6B8D46}">
      <dgm:prSet/>
      <dgm:spPr/>
      <dgm:t>
        <a:bodyPr/>
        <a:lstStyle/>
        <a:p>
          <a:r>
            <a:rPr lang="pl-PL" dirty="0"/>
            <a:t>Dokumenty wykazujące zgodność projektu z  horyzontalnymi zasadami środowiskowymi</a:t>
          </a:r>
        </a:p>
      </dgm:t>
    </dgm:pt>
    <dgm:pt modelId="{A5380C50-8A51-46C9-B8DA-0F5322ED73DF}" type="parTrans" cxnId="{54AC162F-1270-433F-B451-542E2580AB78}">
      <dgm:prSet/>
      <dgm:spPr/>
      <dgm:t>
        <a:bodyPr/>
        <a:lstStyle/>
        <a:p>
          <a:endParaRPr lang="pl-PL"/>
        </a:p>
      </dgm:t>
    </dgm:pt>
    <dgm:pt modelId="{779B091C-BDD1-476C-A784-E269A2FD9C86}" type="sibTrans" cxnId="{54AC162F-1270-433F-B451-542E2580AB78}">
      <dgm:prSet/>
      <dgm:spPr/>
      <dgm:t>
        <a:bodyPr/>
        <a:lstStyle/>
        <a:p>
          <a:endParaRPr lang="pl-PL"/>
        </a:p>
      </dgm:t>
    </dgm:pt>
    <dgm:pt modelId="{1C416E4D-ED5E-4302-92F1-1D1DC929904C}" type="pres">
      <dgm:prSet presAssocID="{B4B1214B-7D3D-4188-B63F-9815CFEAA598}" presName="compositeShape" presStyleCnt="0">
        <dgm:presLayoutVars>
          <dgm:dir/>
          <dgm:resizeHandles/>
        </dgm:presLayoutVars>
      </dgm:prSet>
      <dgm:spPr/>
    </dgm:pt>
    <dgm:pt modelId="{DF7345E5-3387-4EDF-9FBA-78529B6F20DD}" type="pres">
      <dgm:prSet presAssocID="{B4B1214B-7D3D-4188-B63F-9815CFEAA598}" presName="pyramid" presStyleLbl="node1" presStyleIdx="0" presStyleCnt="1"/>
      <dgm:spPr/>
    </dgm:pt>
    <dgm:pt modelId="{858393D3-5B92-46E7-9AB7-F0A352C784BE}" type="pres">
      <dgm:prSet presAssocID="{B4B1214B-7D3D-4188-B63F-9815CFEAA598}" presName="theList" presStyleCnt="0"/>
      <dgm:spPr/>
    </dgm:pt>
    <dgm:pt modelId="{D96071D0-ADBC-43DF-A5BE-CB5A9E76A71A}" type="pres">
      <dgm:prSet presAssocID="{25C7B431-F7AD-4CBF-92CD-724CA2DB4283}" presName="aNode" presStyleLbl="fgAcc1" presStyleIdx="0" presStyleCnt="4" custScaleX="173439" custScaleY="159379" custLinFactY="331498" custLinFactNeighborX="-5772" custLinFactNeighborY="400000">
        <dgm:presLayoutVars>
          <dgm:bulletEnabled val="1"/>
        </dgm:presLayoutVars>
      </dgm:prSet>
      <dgm:spPr/>
    </dgm:pt>
    <dgm:pt modelId="{F27A6D1B-9B2F-485B-A3D4-81F5E9810268}" type="pres">
      <dgm:prSet presAssocID="{25C7B431-F7AD-4CBF-92CD-724CA2DB4283}" presName="aSpace" presStyleCnt="0"/>
      <dgm:spPr/>
    </dgm:pt>
    <dgm:pt modelId="{AC39E787-B36B-4504-B660-6481CFB3DEBA}" type="pres">
      <dgm:prSet presAssocID="{3F4CA599-720F-4724-BD0F-BB326B6B8D46}" presName="aNode" presStyleLbl="fgAcc1" presStyleIdx="1" presStyleCnt="4" custScaleX="145704" custScaleY="120253" custLinFactY="51814" custLinFactNeighborX="9494" custLinFactNeighborY="100000">
        <dgm:presLayoutVars>
          <dgm:bulletEnabled val="1"/>
        </dgm:presLayoutVars>
      </dgm:prSet>
      <dgm:spPr/>
    </dgm:pt>
    <dgm:pt modelId="{F57E6C88-B2BC-46DC-BA9E-E3F959FF88F2}" type="pres">
      <dgm:prSet presAssocID="{3F4CA599-720F-4724-BD0F-BB326B6B8D46}" presName="aSpace" presStyleCnt="0"/>
      <dgm:spPr/>
    </dgm:pt>
    <dgm:pt modelId="{BEE981E4-2C84-4F0A-A2A8-BA1A52FFE2D1}" type="pres">
      <dgm:prSet presAssocID="{EF43F316-833D-457A-9F0A-913D00CDF1CD}" presName="aNode" presStyleLbl="fgAcc1" presStyleIdx="2" presStyleCnt="4" custScaleX="144921" custScaleY="101820" custLinFactY="-164732" custLinFactNeighborX="10435" custLinFactNeighborY="-200000">
        <dgm:presLayoutVars>
          <dgm:bulletEnabled val="1"/>
        </dgm:presLayoutVars>
      </dgm:prSet>
      <dgm:spPr/>
    </dgm:pt>
    <dgm:pt modelId="{3AC10F50-1BE4-4281-97C7-BA34F4EFAA07}" type="pres">
      <dgm:prSet presAssocID="{EF43F316-833D-457A-9F0A-913D00CDF1CD}" presName="aSpace" presStyleCnt="0"/>
      <dgm:spPr/>
    </dgm:pt>
    <dgm:pt modelId="{66EFA846-A99E-4F73-A502-A18949D61712}" type="pres">
      <dgm:prSet presAssocID="{A1AC59A4-388C-4316-A2F9-09D60BF607ED}" presName="aNode" presStyleLbl="fgAcc1" presStyleIdx="3" presStyleCnt="4" custScaleX="144214" custScaleY="98990" custLinFactY="-372831" custLinFactNeighborX="10435" custLinFactNeighborY="-400000">
        <dgm:presLayoutVars>
          <dgm:bulletEnabled val="1"/>
        </dgm:presLayoutVars>
      </dgm:prSet>
      <dgm:spPr/>
    </dgm:pt>
    <dgm:pt modelId="{A961C2BA-B5F8-432B-8FDC-22F4E0240CAB}" type="pres">
      <dgm:prSet presAssocID="{A1AC59A4-388C-4316-A2F9-09D60BF607ED}" presName="aSpace" presStyleCnt="0"/>
      <dgm:spPr/>
    </dgm:pt>
  </dgm:ptLst>
  <dgm:cxnLst>
    <dgm:cxn modelId="{54AC162F-1270-433F-B451-542E2580AB78}" srcId="{B4B1214B-7D3D-4188-B63F-9815CFEAA598}" destId="{3F4CA599-720F-4724-BD0F-BB326B6B8D46}" srcOrd="1" destOrd="0" parTransId="{A5380C50-8A51-46C9-B8DA-0F5322ED73DF}" sibTransId="{779B091C-BDD1-476C-A784-E269A2FD9C86}"/>
    <dgm:cxn modelId="{C8509B5F-BAC4-4F06-B1BE-A3393EB3C498}" srcId="{B4B1214B-7D3D-4188-B63F-9815CFEAA598}" destId="{EF43F316-833D-457A-9F0A-913D00CDF1CD}" srcOrd="2" destOrd="0" parTransId="{ECAB801E-3CAA-4E4A-B83D-4CF129A2433E}" sibTransId="{21860DBE-2E9C-4669-A339-F6087D377C25}"/>
    <dgm:cxn modelId="{907F7B43-1A2F-4E44-A674-7D4F5013CC41}" srcId="{B4B1214B-7D3D-4188-B63F-9815CFEAA598}" destId="{25C7B431-F7AD-4CBF-92CD-724CA2DB4283}" srcOrd="0" destOrd="0" parTransId="{23AF0FB9-B5AC-4EB3-984D-CBDD7C7533B3}" sibTransId="{9A8A16C7-1567-4F02-8D61-3058163F7794}"/>
    <dgm:cxn modelId="{2B08A068-BFB0-4A0B-959C-D40FD9B31295}" type="presOf" srcId="{3F4CA599-720F-4724-BD0F-BB326B6B8D46}" destId="{AC39E787-B36B-4504-B660-6481CFB3DEBA}" srcOrd="0" destOrd="0" presId="urn:microsoft.com/office/officeart/2005/8/layout/pyramid2"/>
    <dgm:cxn modelId="{AB165396-97FB-4336-9AF0-13E0183A64A1}" type="presOf" srcId="{B4B1214B-7D3D-4188-B63F-9815CFEAA598}" destId="{1C416E4D-ED5E-4302-92F1-1D1DC929904C}" srcOrd="0" destOrd="0" presId="urn:microsoft.com/office/officeart/2005/8/layout/pyramid2"/>
    <dgm:cxn modelId="{6FC377AE-A156-4465-ADDB-26B25D2C5A23}" type="presOf" srcId="{A1AC59A4-388C-4316-A2F9-09D60BF607ED}" destId="{66EFA846-A99E-4F73-A502-A18949D61712}" srcOrd="0" destOrd="0" presId="urn:microsoft.com/office/officeart/2005/8/layout/pyramid2"/>
    <dgm:cxn modelId="{B6076FD5-F008-4661-A440-047C1F05E06F}" type="presOf" srcId="{25C7B431-F7AD-4CBF-92CD-724CA2DB4283}" destId="{D96071D0-ADBC-43DF-A5BE-CB5A9E76A71A}" srcOrd="0" destOrd="0" presId="urn:microsoft.com/office/officeart/2005/8/layout/pyramid2"/>
    <dgm:cxn modelId="{D877C2EF-ED4B-457D-A0AF-476AE2F97949}" type="presOf" srcId="{EF43F316-833D-457A-9F0A-913D00CDF1CD}" destId="{BEE981E4-2C84-4F0A-A2A8-BA1A52FFE2D1}" srcOrd="0" destOrd="0" presId="urn:microsoft.com/office/officeart/2005/8/layout/pyramid2"/>
    <dgm:cxn modelId="{3A0E27FA-BAFE-4F87-9738-ACEC58180A2B}" srcId="{B4B1214B-7D3D-4188-B63F-9815CFEAA598}" destId="{A1AC59A4-388C-4316-A2F9-09D60BF607ED}" srcOrd="3" destOrd="0" parTransId="{A25DCAD1-023F-4FD8-AEFF-A24ACA30A68E}" sibTransId="{336C8B5C-06DB-4A48-A090-255E5F09F806}"/>
    <dgm:cxn modelId="{B4DEE9FA-A58E-43FF-B798-1AD781411DF0}" type="presParOf" srcId="{1C416E4D-ED5E-4302-92F1-1D1DC929904C}" destId="{DF7345E5-3387-4EDF-9FBA-78529B6F20DD}" srcOrd="0" destOrd="0" presId="urn:microsoft.com/office/officeart/2005/8/layout/pyramid2"/>
    <dgm:cxn modelId="{494299E2-EE3A-4C9E-B192-8F4A4994496A}" type="presParOf" srcId="{1C416E4D-ED5E-4302-92F1-1D1DC929904C}" destId="{858393D3-5B92-46E7-9AB7-F0A352C784BE}" srcOrd="1" destOrd="0" presId="urn:microsoft.com/office/officeart/2005/8/layout/pyramid2"/>
    <dgm:cxn modelId="{AB6D086E-4254-4781-8950-BEA31410DE78}" type="presParOf" srcId="{858393D3-5B92-46E7-9AB7-F0A352C784BE}" destId="{D96071D0-ADBC-43DF-A5BE-CB5A9E76A71A}" srcOrd="0" destOrd="0" presId="urn:microsoft.com/office/officeart/2005/8/layout/pyramid2"/>
    <dgm:cxn modelId="{0528DC83-2848-40C2-B6E0-3508E1793B2E}" type="presParOf" srcId="{858393D3-5B92-46E7-9AB7-F0A352C784BE}" destId="{F27A6D1B-9B2F-485B-A3D4-81F5E9810268}" srcOrd="1" destOrd="0" presId="urn:microsoft.com/office/officeart/2005/8/layout/pyramid2"/>
    <dgm:cxn modelId="{000EA9A0-1F50-498E-9BA8-D7787A87F507}" type="presParOf" srcId="{858393D3-5B92-46E7-9AB7-F0A352C784BE}" destId="{AC39E787-B36B-4504-B660-6481CFB3DEBA}" srcOrd="2" destOrd="0" presId="urn:microsoft.com/office/officeart/2005/8/layout/pyramid2"/>
    <dgm:cxn modelId="{D1E2AE98-B93D-4A62-9D46-788506DF4E89}" type="presParOf" srcId="{858393D3-5B92-46E7-9AB7-F0A352C784BE}" destId="{F57E6C88-B2BC-46DC-BA9E-E3F959FF88F2}" srcOrd="3" destOrd="0" presId="urn:microsoft.com/office/officeart/2005/8/layout/pyramid2"/>
    <dgm:cxn modelId="{0AD974A5-8263-423A-9235-CBF0DF493C1E}" type="presParOf" srcId="{858393D3-5B92-46E7-9AB7-F0A352C784BE}" destId="{BEE981E4-2C84-4F0A-A2A8-BA1A52FFE2D1}" srcOrd="4" destOrd="0" presId="urn:microsoft.com/office/officeart/2005/8/layout/pyramid2"/>
    <dgm:cxn modelId="{43D20C0E-8D3C-4D6E-AE58-C25A5C351B07}" type="presParOf" srcId="{858393D3-5B92-46E7-9AB7-F0A352C784BE}" destId="{3AC10F50-1BE4-4281-97C7-BA34F4EFAA07}" srcOrd="5" destOrd="0" presId="urn:microsoft.com/office/officeart/2005/8/layout/pyramid2"/>
    <dgm:cxn modelId="{8240B17A-BA54-433E-954D-0D4AE4CE7138}" type="presParOf" srcId="{858393D3-5B92-46E7-9AB7-F0A352C784BE}" destId="{66EFA846-A99E-4F73-A502-A18949D61712}" srcOrd="6" destOrd="0" presId="urn:microsoft.com/office/officeart/2005/8/layout/pyramid2"/>
    <dgm:cxn modelId="{F8C70C6C-5A46-421D-B435-FC6292FEE29F}" type="presParOf" srcId="{858393D3-5B92-46E7-9AB7-F0A352C784BE}" destId="{A961C2BA-B5F8-432B-8FDC-22F4E0240CA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CEC2C4-69E9-4F84-9A6D-516412E7370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1914943-ED4A-472D-8E6B-1E559169A40C}">
      <dgm:prSet phldrT="[Tekst]"/>
      <dgm:spPr/>
      <dgm:t>
        <a:bodyPr/>
        <a:lstStyle/>
        <a:p>
          <a:r>
            <a:rPr lang="pl-PL" dirty="0"/>
            <a:t>ETAP REALIZACJI</a:t>
          </a:r>
        </a:p>
      </dgm:t>
    </dgm:pt>
    <dgm:pt modelId="{3796AB34-6E07-43D9-9C89-DD28C401712E}" type="parTrans" cxnId="{E5012558-3751-4604-8183-24CA59B7530F}">
      <dgm:prSet/>
      <dgm:spPr/>
      <dgm:t>
        <a:bodyPr/>
        <a:lstStyle/>
        <a:p>
          <a:endParaRPr lang="pl-PL"/>
        </a:p>
      </dgm:t>
    </dgm:pt>
    <dgm:pt modelId="{47ADC240-E98B-48D9-ADCA-E3E3BC0332EE}" type="sibTrans" cxnId="{E5012558-3751-4604-8183-24CA59B7530F}">
      <dgm:prSet/>
      <dgm:spPr/>
      <dgm:t>
        <a:bodyPr/>
        <a:lstStyle/>
        <a:p>
          <a:endParaRPr lang="pl-PL"/>
        </a:p>
      </dgm:t>
    </dgm:pt>
    <dgm:pt modelId="{106BB3DF-9EC6-4392-A380-F6F23F7E5186}">
      <dgm:prSet phldrT="[Tekst]"/>
      <dgm:spPr/>
      <dgm:t>
        <a:bodyPr/>
        <a:lstStyle/>
        <a:p>
          <a:r>
            <a:rPr lang="pl-PL" dirty="0"/>
            <a:t>ETAP EKSPLOATACJI</a:t>
          </a:r>
        </a:p>
      </dgm:t>
    </dgm:pt>
    <dgm:pt modelId="{D27C99E0-45D0-4547-BE0C-E75CAD83F29D}" type="parTrans" cxnId="{DA287FD1-2EC2-414F-920B-1C14A766C5EB}">
      <dgm:prSet/>
      <dgm:spPr/>
      <dgm:t>
        <a:bodyPr/>
        <a:lstStyle/>
        <a:p>
          <a:endParaRPr lang="pl-PL"/>
        </a:p>
      </dgm:t>
    </dgm:pt>
    <dgm:pt modelId="{54575A27-B7BC-4B63-ADC3-DAE7DDE604C1}" type="sibTrans" cxnId="{DA287FD1-2EC2-414F-920B-1C14A766C5EB}">
      <dgm:prSet/>
      <dgm:spPr/>
      <dgm:t>
        <a:bodyPr/>
        <a:lstStyle/>
        <a:p>
          <a:endParaRPr lang="pl-PL"/>
        </a:p>
      </dgm:t>
    </dgm:pt>
    <dgm:pt modelId="{707D175A-3AD5-4327-A5DE-2A9A1A311E6D}" type="pres">
      <dgm:prSet presAssocID="{66CEC2C4-69E9-4F84-9A6D-516412E73709}" presName="diagram" presStyleCnt="0">
        <dgm:presLayoutVars>
          <dgm:dir/>
          <dgm:resizeHandles val="exact"/>
        </dgm:presLayoutVars>
      </dgm:prSet>
      <dgm:spPr/>
    </dgm:pt>
    <dgm:pt modelId="{5BBD18DF-2927-4799-B879-FD4C13B2CA11}" type="pres">
      <dgm:prSet presAssocID="{71914943-ED4A-472D-8E6B-1E559169A40C}" presName="arrow" presStyleLbl="node1" presStyleIdx="0" presStyleCnt="2">
        <dgm:presLayoutVars>
          <dgm:bulletEnabled val="1"/>
        </dgm:presLayoutVars>
      </dgm:prSet>
      <dgm:spPr/>
    </dgm:pt>
    <dgm:pt modelId="{07B40001-B571-44EC-8126-0FC281CC6909}" type="pres">
      <dgm:prSet presAssocID="{106BB3DF-9EC6-4392-A380-F6F23F7E5186}" presName="arrow" presStyleLbl="node1" presStyleIdx="1" presStyleCnt="2">
        <dgm:presLayoutVars>
          <dgm:bulletEnabled val="1"/>
        </dgm:presLayoutVars>
      </dgm:prSet>
      <dgm:spPr/>
    </dgm:pt>
  </dgm:ptLst>
  <dgm:cxnLst>
    <dgm:cxn modelId="{A9C2D63D-24DD-47DE-82E7-9EC6DAD96094}" type="presOf" srcId="{106BB3DF-9EC6-4392-A380-F6F23F7E5186}" destId="{07B40001-B571-44EC-8126-0FC281CC6909}" srcOrd="0" destOrd="0" presId="urn:microsoft.com/office/officeart/2005/8/layout/arrow5"/>
    <dgm:cxn modelId="{82457E55-A10D-4FCD-A4C5-62DFF92DAA53}" type="presOf" srcId="{71914943-ED4A-472D-8E6B-1E559169A40C}" destId="{5BBD18DF-2927-4799-B879-FD4C13B2CA11}" srcOrd="0" destOrd="0" presId="urn:microsoft.com/office/officeart/2005/8/layout/arrow5"/>
    <dgm:cxn modelId="{E5012558-3751-4604-8183-24CA59B7530F}" srcId="{66CEC2C4-69E9-4F84-9A6D-516412E73709}" destId="{71914943-ED4A-472D-8E6B-1E559169A40C}" srcOrd="0" destOrd="0" parTransId="{3796AB34-6E07-43D9-9C89-DD28C401712E}" sibTransId="{47ADC240-E98B-48D9-ADCA-E3E3BC0332EE}"/>
    <dgm:cxn modelId="{DA287FD1-2EC2-414F-920B-1C14A766C5EB}" srcId="{66CEC2C4-69E9-4F84-9A6D-516412E73709}" destId="{106BB3DF-9EC6-4392-A380-F6F23F7E5186}" srcOrd="1" destOrd="0" parTransId="{D27C99E0-45D0-4547-BE0C-E75CAD83F29D}" sibTransId="{54575A27-B7BC-4B63-ADC3-DAE7DDE604C1}"/>
    <dgm:cxn modelId="{84D96DFC-7979-4FEC-9E7E-24754AFBD882}" type="presOf" srcId="{66CEC2C4-69E9-4F84-9A6D-516412E73709}" destId="{707D175A-3AD5-4327-A5DE-2A9A1A311E6D}" srcOrd="0" destOrd="0" presId="urn:microsoft.com/office/officeart/2005/8/layout/arrow5"/>
    <dgm:cxn modelId="{FA075114-E487-48C3-8DEF-DE9C7C8F4F96}" type="presParOf" srcId="{707D175A-3AD5-4327-A5DE-2A9A1A311E6D}" destId="{5BBD18DF-2927-4799-B879-FD4C13B2CA11}" srcOrd="0" destOrd="0" presId="urn:microsoft.com/office/officeart/2005/8/layout/arrow5"/>
    <dgm:cxn modelId="{CCA05224-BBC4-4A9B-BA8C-408DC0041354}" type="presParOf" srcId="{707D175A-3AD5-4327-A5DE-2A9A1A311E6D}" destId="{07B40001-B571-44EC-8126-0FC281CC690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7A7EE-2EAF-43D9-98F8-AFC73637747E}">
      <dsp:nvSpPr>
        <dsp:cNvPr id="0" name=""/>
        <dsp:cNvSpPr/>
      </dsp:nvSpPr>
      <dsp:spPr>
        <a:xfrm>
          <a:off x="0" y="450699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C8083-7D36-47DA-A64C-4E5C51BAEE5C}">
      <dsp:nvSpPr>
        <dsp:cNvPr id="0" name=""/>
        <dsp:cNvSpPr/>
      </dsp:nvSpPr>
      <dsp:spPr>
        <a:xfrm>
          <a:off x="428447" y="125979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ŁAGODZENIE ZMIAN KLIMATU</a:t>
          </a:r>
        </a:p>
      </dsp:txBody>
      <dsp:txXfrm>
        <a:off x="460150" y="157682"/>
        <a:ext cx="5934860" cy="586034"/>
      </dsp:txXfrm>
    </dsp:sp>
    <dsp:sp modelId="{E3780520-6C17-422E-A184-EA248DEAC50A}">
      <dsp:nvSpPr>
        <dsp:cNvPr id="0" name=""/>
        <dsp:cNvSpPr/>
      </dsp:nvSpPr>
      <dsp:spPr>
        <a:xfrm>
          <a:off x="0" y="1448619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6D66E-966A-43BB-9F0B-3DB5BB59DC26}">
      <dsp:nvSpPr>
        <dsp:cNvPr id="0" name=""/>
        <dsp:cNvSpPr/>
      </dsp:nvSpPr>
      <dsp:spPr>
        <a:xfrm>
          <a:off x="428447" y="1123899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ADAPTACJA DO ZMIAN KLIMATU</a:t>
          </a:r>
        </a:p>
      </dsp:txBody>
      <dsp:txXfrm>
        <a:off x="460150" y="1155602"/>
        <a:ext cx="5934860" cy="586034"/>
      </dsp:txXfrm>
    </dsp:sp>
    <dsp:sp modelId="{56CA7EEC-ECA8-4D93-A0CC-E14888B4D652}">
      <dsp:nvSpPr>
        <dsp:cNvPr id="0" name=""/>
        <dsp:cNvSpPr/>
      </dsp:nvSpPr>
      <dsp:spPr>
        <a:xfrm>
          <a:off x="0" y="2446540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0C1D1-EE22-41E6-BC30-621CD3CE422A}">
      <dsp:nvSpPr>
        <dsp:cNvPr id="0" name=""/>
        <dsp:cNvSpPr/>
      </dsp:nvSpPr>
      <dsp:spPr>
        <a:xfrm>
          <a:off x="428447" y="2121819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ZRÓWNOWAŻONE WYKORZYSTANIE ZASOBÓW WODNYCH </a:t>
          </a:r>
          <a:br>
            <a:rPr lang="pl-PL" sz="1700" kern="1200" dirty="0"/>
          </a:br>
          <a:r>
            <a:rPr lang="pl-PL" sz="1700" kern="1200" dirty="0"/>
            <a:t>I MORSKICH</a:t>
          </a:r>
        </a:p>
      </dsp:txBody>
      <dsp:txXfrm>
        <a:off x="460150" y="2153522"/>
        <a:ext cx="5934860" cy="586034"/>
      </dsp:txXfrm>
    </dsp:sp>
    <dsp:sp modelId="{186666C8-A09E-484D-A7DD-136CF7DC1527}">
      <dsp:nvSpPr>
        <dsp:cNvPr id="0" name=""/>
        <dsp:cNvSpPr/>
      </dsp:nvSpPr>
      <dsp:spPr>
        <a:xfrm>
          <a:off x="0" y="3444460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570E0-98E2-4895-AF00-212CD367E712}">
      <dsp:nvSpPr>
        <dsp:cNvPr id="0" name=""/>
        <dsp:cNvSpPr/>
      </dsp:nvSpPr>
      <dsp:spPr>
        <a:xfrm>
          <a:off x="428447" y="3119740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PRZEJŚCIE NA GOSPODARKĘ OBIEGU ZAMKNIĘTEGO (GOZ)</a:t>
          </a:r>
        </a:p>
      </dsp:txBody>
      <dsp:txXfrm>
        <a:off x="460150" y="3151443"/>
        <a:ext cx="5934860" cy="586034"/>
      </dsp:txXfrm>
    </dsp:sp>
    <dsp:sp modelId="{A3519E8F-774F-4BFE-9DBB-9CDFA5425982}">
      <dsp:nvSpPr>
        <dsp:cNvPr id="0" name=""/>
        <dsp:cNvSpPr/>
      </dsp:nvSpPr>
      <dsp:spPr>
        <a:xfrm>
          <a:off x="0" y="4442380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24C65-4891-43EA-8B84-437D557ECFFF}">
      <dsp:nvSpPr>
        <dsp:cNvPr id="0" name=""/>
        <dsp:cNvSpPr/>
      </dsp:nvSpPr>
      <dsp:spPr>
        <a:xfrm>
          <a:off x="428447" y="4117660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ZAPOBIEGANIE ZANIECZYSZCZENIU </a:t>
          </a:r>
          <a:br>
            <a:rPr lang="pl-PL" sz="1700" kern="1200" dirty="0"/>
          </a:br>
          <a:r>
            <a:rPr lang="pl-PL" sz="1700" kern="1200" dirty="0"/>
            <a:t>I JEGO KONTROLA</a:t>
          </a:r>
        </a:p>
      </dsp:txBody>
      <dsp:txXfrm>
        <a:off x="460150" y="4149363"/>
        <a:ext cx="5934860" cy="586034"/>
      </dsp:txXfrm>
    </dsp:sp>
    <dsp:sp modelId="{9A40F851-71E3-4317-99B0-AF813B6BDC93}">
      <dsp:nvSpPr>
        <dsp:cNvPr id="0" name=""/>
        <dsp:cNvSpPr/>
      </dsp:nvSpPr>
      <dsp:spPr>
        <a:xfrm>
          <a:off x="0" y="5440300"/>
          <a:ext cx="85689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E1452-C1B9-4B84-965D-349AFBB8B790}">
      <dsp:nvSpPr>
        <dsp:cNvPr id="0" name=""/>
        <dsp:cNvSpPr/>
      </dsp:nvSpPr>
      <dsp:spPr>
        <a:xfrm>
          <a:off x="428447" y="5115580"/>
          <a:ext cx="599826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OCHRONA I ODBUDOWA RÓŻNORODNOŚCI BIOLOGICZNEJ </a:t>
          </a:r>
          <a:br>
            <a:rPr lang="pl-PL" sz="1700" kern="1200" dirty="0"/>
          </a:br>
          <a:r>
            <a:rPr lang="pl-PL" sz="1700" kern="1200" dirty="0"/>
            <a:t>I EKOSYSTEMÓW</a:t>
          </a:r>
        </a:p>
      </dsp:txBody>
      <dsp:txXfrm>
        <a:off x="460150" y="5147283"/>
        <a:ext cx="593486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B3C2-C979-4E33-84BD-DBB83A97C5AA}">
      <dsp:nvSpPr>
        <dsp:cNvPr id="0" name=""/>
        <dsp:cNvSpPr/>
      </dsp:nvSpPr>
      <dsp:spPr>
        <a:xfrm>
          <a:off x="991" y="756"/>
          <a:ext cx="863878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Kryteria merytoryczne</a:t>
          </a:r>
        </a:p>
      </dsp:txBody>
      <dsp:txXfrm>
        <a:off x="32782" y="32547"/>
        <a:ext cx="8575198" cy="1021855"/>
      </dsp:txXfrm>
    </dsp:sp>
    <dsp:sp modelId="{673E889A-6FB2-40DA-A87E-2D6367938336}">
      <dsp:nvSpPr>
        <dsp:cNvPr id="0" name=""/>
        <dsp:cNvSpPr/>
      </dsp:nvSpPr>
      <dsp:spPr>
        <a:xfrm>
          <a:off x="0" y="1323079"/>
          <a:ext cx="2704929" cy="10181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Kryteria wykonalności rzeczowej</a:t>
          </a:r>
        </a:p>
      </dsp:txBody>
      <dsp:txXfrm>
        <a:off x="29821" y="1352900"/>
        <a:ext cx="2645287" cy="958509"/>
      </dsp:txXfrm>
    </dsp:sp>
    <dsp:sp modelId="{DF1A45C9-D4C8-4281-86B0-0E34084E2B11}">
      <dsp:nvSpPr>
        <dsp:cNvPr id="0" name=""/>
        <dsp:cNvSpPr/>
      </dsp:nvSpPr>
      <dsp:spPr>
        <a:xfrm>
          <a:off x="2870128" y="2370863"/>
          <a:ext cx="275813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FFC000"/>
              </a:solidFill>
            </a:rPr>
            <a:t>Zasada zrównoważonego rozwoju, w tym zasada DNSH</a:t>
          </a:r>
          <a:endParaRPr lang="pl-PL" sz="1900" kern="1200" dirty="0">
            <a:solidFill>
              <a:srgbClr val="FFC000"/>
            </a:solidFill>
          </a:endParaRPr>
        </a:p>
      </dsp:txBody>
      <dsp:txXfrm>
        <a:off x="2901919" y="2402654"/>
        <a:ext cx="2694548" cy="1021855"/>
      </dsp:txXfrm>
    </dsp:sp>
    <dsp:sp modelId="{196F7FD6-E693-412E-ACF3-9F5CA3F23C59}">
      <dsp:nvSpPr>
        <dsp:cNvPr id="0" name=""/>
        <dsp:cNvSpPr/>
      </dsp:nvSpPr>
      <dsp:spPr>
        <a:xfrm>
          <a:off x="5760539" y="1284764"/>
          <a:ext cx="275813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Kryteria strategiczne</a:t>
          </a:r>
        </a:p>
      </dsp:txBody>
      <dsp:txXfrm>
        <a:off x="5792330" y="1316555"/>
        <a:ext cx="2694548" cy="1021855"/>
      </dsp:txXfrm>
    </dsp:sp>
    <dsp:sp modelId="{D440FD94-4580-4652-8DB0-564D9E1EEDB2}">
      <dsp:nvSpPr>
        <dsp:cNvPr id="0" name=""/>
        <dsp:cNvSpPr/>
      </dsp:nvSpPr>
      <dsp:spPr>
        <a:xfrm>
          <a:off x="2880223" y="1285678"/>
          <a:ext cx="275813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Kryteria zgodności z zasadami horyzontalnymi </a:t>
          </a:r>
        </a:p>
      </dsp:txBody>
      <dsp:txXfrm>
        <a:off x="2912014" y="1317469"/>
        <a:ext cx="2694548" cy="1021855"/>
      </dsp:txXfrm>
    </dsp:sp>
    <dsp:sp modelId="{735DC2D9-0677-45EB-9C5B-6E0FC7739E74}">
      <dsp:nvSpPr>
        <dsp:cNvPr id="0" name=""/>
        <dsp:cNvSpPr/>
      </dsp:nvSpPr>
      <dsp:spPr>
        <a:xfrm>
          <a:off x="5750444" y="2370865"/>
          <a:ext cx="275813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Wartość dodana projektu</a:t>
          </a:r>
        </a:p>
      </dsp:txBody>
      <dsp:txXfrm>
        <a:off x="5782235" y="2402656"/>
        <a:ext cx="2694548" cy="1021855"/>
      </dsp:txXfrm>
    </dsp:sp>
    <dsp:sp modelId="{8071DD5E-309A-46E1-9858-DB0A457DFFC5}">
      <dsp:nvSpPr>
        <dsp:cNvPr id="0" name=""/>
        <dsp:cNvSpPr/>
      </dsp:nvSpPr>
      <dsp:spPr>
        <a:xfrm>
          <a:off x="5750444" y="3450868"/>
          <a:ext cx="2758130" cy="108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FFC000"/>
              </a:solidFill>
            </a:rPr>
            <a:t>Zasada DNSH</a:t>
          </a:r>
        </a:p>
      </dsp:txBody>
      <dsp:txXfrm>
        <a:off x="5782235" y="3482659"/>
        <a:ext cx="2694548" cy="1021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AEFFF-F76E-419C-A6FF-0E895AEFA807}">
      <dsp:nvSpPr>
        <dsp:cNvPr id="0" name=""/>
        <dsp:cNvSpPr/>
      </dsp:nvSpPr>
      <dsp:spPr>
        <a:xfrm>
          <a:off x="71549" y="27862"/>
          <a:ext cx="8828623" cy="811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Zasada zrównoważonego rozwoju</a:t>
          </a:r>
        </a:p>
      </dsp:txBody>
      <dsp:txXfrm>
        <a:off x="111147" y="67460"/>
        <a:ext cx="8749427" cy="731974"/>
      </dsp:txXfrm>
    </dsp:sp>
    <dsp:sp modelId="{2CD8EB57-C396-40BC-973D-D245A0A645E1}">
      <dsp:nvSpPr>
        <dsp:cNvPr id="0" name=""/>
        <dsp:cNvSpPr/>
      </dsp:nvSpPr>
      <dsp:spPr>
        <a:xfrm>
          <a:off x="0" y="839033"/>
          <a:ext cx="8971722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5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Czy realizacja i funkcjonowanie projektu nie wpłynie negatywnie na  trwałość i jakość środowiska?</a:t>
          </a:r>
        </a:p>
      </dsp:txBody>
      <dsp:txXfrm>
        <a:off x="0" y="839033"/>
        <a:ext cx="8971722" cy="877680"/>
      </dsp:txXfrm>
    </dsp:sp>
    <dsp:sp modelId="{87410F11-E285-4638-8251-DC8C8C915B59}">
      <dsp:nvSpPr>
        <dsp:cNvPr id="0" name=""/>
        <dsp:cNvSpPr/>
      </dsp:nvSpPr>
      <dsp:spPr>
        <a:xfrm>
          <a:off x="71549" y="1716713"/>
          <a:ext cx="8828623" cy="80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Zasada DNSH (ang. do no </a:t>
          </a:r>
          <a:r>
            <a:rPr lang="pl-PL" sz="1600" kern="1200" dirty="0" err="1"/>
            <a:t>significant</a:t>
          </a:r>
          <a:r>
            <a:rPr lang="pl-PL" sz="1600" kern="1200" dirty="0"/>
            <a:t> </a:t>
          </a:r>
          <a:r>
            <a:rPr lang="pl-PL" sz="1600" kern="1200" dirty="0" err="1"/>
            <a:t>harm</a:t>
          </a:r>
          <a:r>
            <a:rPr lang="pl-PL" sz="1600" kern="1200" dirty="0"/>
            <a:t>; zasada „nie czyń poważnej szkody”)</a:t>
          </a:r>
        </a:p>
      </dsp:txBody>
      <dsp:txXfrm>
        <a:off x="111024" y="1756188"/>
        <a:ext cx="8749673" cy="729700"/>
      </dsp:txXfrm>
    </dsp:sp>
    <dsp:sp modelId="{BF7BFD73-0662-4792-A9B8-B5F72D500BD5}">
      <dsp:nvSpPr>
        <dsp:cNvPr id="0" name=""/>
        <dsp:cNvSpPr/>
      </dsp:nvSpPr>
      <dsp:spPr>
        <a:xfrm>
          <a:off x="0" y="2525363"/>
          <a:ext cx="8971722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5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Czy projekt nie czyni poważnej szkody w rozumieniu art. 17 rozporządzenia w sprawie taksonomii w odniesieniu do </a:t>
          </a:r>
          <a:r>
            <a:rPr lang="pl-PL" sz="1600" b="1" kern="1200" dirty="0"/>
            <a:t>każdego z 6 </a:t>
          </a:r>
          <a:r>
            <a:rPr lang="pl-PL" sz="1600" kern="1200" dirty="0"/>
            <a:t>celów środowiskowych?</a:t>
          </a:r>
        </a:p>
      </dsp:txBody>
      <dsp:txXfrm>
        <a:off x="0" y="2525363"/>
        <a:ext cx="8971722" cy="877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45E5-3387-4EDF-9FBA-78529B6F20DD}">
      <dsp:nvSpPr>
        <dsp:cNvPr id="0" name=""/>
        <dsp:cNvSpPr/>
      </dsp:nvSpPr>
      <dsp:spPr>
        <a:xfrm>
          <a:off x="264499" y="0"/>
          <a:ext cx="4751917" cy="47519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71D0-ADBC-43DF-A5BE-CB5A9E76A71A}">
      <dsp:nvSpPr>
        <dsp:cNvPr id="0" name=""/>
        <dsp:cNvSpPr/>
      </dsp:nvSpPr>
      <dsp:spPr>
        <a:xfrm>
          <a:off x="1328003" y="3209083"/>
          <a:ext cx="5357090" cy="1141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/>
            <a:t>Zał. 2.1. Informacja o wpływie projektu na środowisko  </a:t>
          </a:r>
          <a:r>
            <a:rPr lang="pl-PL" sz="1800" kern="1200" dirty="0"/>
            <a:t>-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/>
            <a:t>część B</a:t>
          </a:r>
          <a:endParaRPr lang="pl-PL" kern="1200" dirty="0"/>
        </a:p>
      </dsp:txBody>
      <dsp:txXfrm>
        <a:off x="1383748" y="3264828"/>
        <a:ext cx="5245600" cy="1030460"/>
      </dsp:txXfrm>
    </dsp:sp>
    <dsp:sp modelId="{AC39E787-B36B-4504-B660-6481CFB3DEBA}">
      <dsp:nvSpPr>
        <dsp:cNvPr id="0" name=""/>
        <dsp:cNvSpPr/>
      </dsp:nvSpPr>
      <dsp:spPr>
        <a:xfrm>
          <a:off x="2227862" y="2167972"/>
          <a:ext cx="4500426" cy="8616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Dokumenty wykazujące zgodność projektu z  horyzontalnymi zasadami środowiskowymi</a:t>
          </a:r>
        </a:p>
      </dsp:txBody>
      <dsp:txXfrm>
        <a:off x="2269922" y="2210032"/>
        <a:ext cx="4416306" cy="777492"/>
      </dsp:txXfrm>
    </dsp:sp>
    <dsp:sp modelId="{BEE981E4-2C84-4F0A-A2A8-BA1A52FFE2D1}">
      <dsp:nvSpPr>
        <dsp:cNvPr id="0" name=""/>
        <dsp:cNvSpPr/>
      </dsp:nvSpPr>
      <dsp:spPr>
        <a:xfrm>
          <a:off x="2269020" y="1298908"/>
          <a:ext cx="4476241" cy="729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Zał. 2.2. Dokumenty z procedury oceny oddziaływania na środowisko </a:t>
          </a:r>
        </a:p>
      </dsp:txBody>
      <dsp:txXfrm>
        <a:off x="2304633" y="1334521"/>
        <a:ext cx="4405015" cy="658314"/>
      </dsp:txXfrm>
    </dsp:sp>
    <dsp:sp modelId="{66EFA846-A99E-4F73-A502-A18949D61712}">
      <dsp:nvSpPr>
        <dsp:cNvPr id="0" name=""/>
        <dsp:cNvSpPr/>
      </dsp:nvSpPr>
      <dsp:spPr>
        <a:xfrm>
          <a:off x="2279939" y="447857"/>
          <a:ext cx="4454404" cy="70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Zał. 2.3. Zaświadczenie organu odpowiedzialnego za monitorowanie obszarów Natura 2000</a:t>
          </a:r>
        </a:p>
      </dsp:txBody>
      <dsp:txXfrm>
        <a:off x="2314562" y="482480"/>
        <a:ext cx="4385158" cy="640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18DF-2927-4799-B879-FD4C13B2CA11}">
      <dsp:nvSpPr>
        <dsp:cNvPr id="0" name=""/>
        <dsp:cNvSpPr/>
      </dsp:nvSpPr>
      <dsp:spPr>
        <a:xfrm rot="16200000">
          <a:off x="1101" y="1013"/>
          <a:ext cx="1293811" cy="12938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ETAP REALIZACJI</a:t>
          </a:r>
        </a:p>
      </dsp:txBody>
      <dsp:txXfrm rot="5400000">
        <a:off x="1102" y="324465"/>
        <a:ext cx="1067394" cy="646905"/>
      </dsp:txXfrm>
    </dsp:sp>
    <dsp:sp modelId="{07B40001-B571-44EC-8126-0FC281CC6909}">
      <dsp:nvSpPr>
        <dsp:cNvPr id="0" name=""/>
        <dsp:cNvSpPr/>
      </dsp:nvSpPr>
      <dsp:spPr>
        <a:xfrm rot="5400000">
          <a:off x="3781192" y="1013"/>
          <a:ext cx="1293811" cy="12938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ETAP EKSPLOATACJI</a:t>
          </a:r>
        </a:p>
      </dsp:txBody>
      <dsp:txXfrm rot="-5400000">
        <a:off x="4007610" y="324466"/>
        <a:ext cx="1067394" cy="646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7EEEFF2B-0721-7148-92D1-1650B5B78E9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10.10.2023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10.10.2023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10.10.2023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10.10.2023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.skierka@pomorskie.eu" TargetMode="External"/><Relationship Id="rId2" Type="http://schemas.openxmlformats.org/officeDocument/2006/relationships/hyperlink" Target="mailto:k.munska@pomorskie.e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3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Zasady środowiskowe – praktyczne zastosowanie kryterium DNSH w naborach wniosków 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5724053"/>
            <a:ext cx="7920037" cy="502219"/>
          </a:xfrm>
        </p:spPr>
        <p:txBody>
          <a:bodyPr/>
          <a:lstStyle/>
          <a:p>
            <a:pPr algn="ctr"/>
            <a:r>
              <a:rPr lang="pl-PL" sz="2400" dirty="0"/>
              <a:t>Gdańsk, 12 października 2023 r.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AF2E2-70F5-48E5-8A54-13C121EF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Zał. 2.1. Informacja o wpływie projektu na środowisko – Zasada DNSH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1CC2B4-3F59-43F9-B6CC-9EDA7CCA1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411685"/>
            <a:ext cx="8738297" cy="2171647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7DE99C-4E9B-4F5C-ABA7-E9D16FA9D7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93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8640381" cy="5757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„Analiza spełniania zasady DNSH dla projektu programu Fundusze Europejskie dla Pomorza 2021 – 2027” 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07445A3-1B7E-4A6F-B67E-1335579F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000521" cy="5682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b="1" dirty="0">
                <a:solidFill>
                  <a:srgbClr val="002060"/>
                </a:solidFill>
                <a:latin typeface="+mn-lt"/>
              </a:rPr>
              <a:t>					       </a:t>
            </a:r>
            <a:endParaRPr lang="pl-PL" sz="7200" dirty="0">
              <a:solidFill>
                <a:srgbClr val="002060"/>
              </a:solidFill>
              <a:latin typeface="+mn-lt"/>
            </a:endParaRPr>
          </a:p>
          <a:p>
            <a:endParaRPr lang="pl-PL" sz="7200" dirty="0">
              <a:solidFill>
                <a:srgbClr val="002060"/>
              </a:solidFill>
              <a:latin typeface="+mn-lt"/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CCB263A-BBB8-4E1F-B30E-34B58EC0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48" y="1795985"/>
            <a:ext cx="6876113" cy="27798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9F98D8-642B-4AE6-80BF-F4313C90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039" y="4864225"/>
            <a:ext cx="6261246" cy="50228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6449EB0-2C4E-4FD9-94CE-B70BCEDFFCA7}"/>
              </a:ext>
            </a:extLst>
          </p:cNvPr>
          <p:cNvSpPr/>
          <p:nvPr/>
        </p:nvSpPr>
        <p:spPr>
          <a:xfrm>
            <a:off x="989182" y="643967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https://bip.pomorskie.eu/a,67934,w-sprawie-przyjecia-analizy-spelniania-zasady-dnsh-dla-projektu-programu-fundusze-europejskie-dla-po.html</a:t>
            </a:r>
          </a:p>
        </p:txBody>
      </p:sp>
    </p:spTree>
    <p:extLst>
      <p:ext uri="{BB962C8B-B14F-4D97-AF65-F5344CB8AC3E}">
        <p14:creationId xmlns:p14="http://schemas.microsoft.com/office/powerpoint/2010/main" val="57712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5BDA6-A994-4FF8-9C02-98DB9D0F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DNSH NA POZIOMIE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7B3E9F-09CD-4CEA-AB9A-F66B5570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Gdzie jeszcze szukać informacji?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Ustalenia z uzyskanych dla danej inwestycji decyzji i zezwoleń np. decyzji o środowiskowych uwarunkowaniach, pozwoleń wodnoprawnych;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Analiza przepisów prawa powszechnie obowiązującego oraz prawa lokalnego np. obowiązek uzyskania decyzji na wycinkę drzew/krzewów, decyzji na odstępstwa od gatunków chronionych, miejscowy plan zagospodarowania przestrzennego, dokumenty obowiązujące dla poszczególnych form ochrony przyrody;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Projekt budowlany – zawarte w nim rozwiązania techniczne, technologiczne, organizacyjne;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Dokumenty strategiczne, z których wynika realizacja projektu;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F228FC-3F58-4916-BA81-6C94473A9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694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324090"/>
            <a:ext cx="9073008" cy="575745"/>
          </a:xfrm>
        </p:spPr>
        <p:txBody>
          <a:bodyPr>
            <a:noAutofit/>
          </a:bodyPr>
          <a:lstStyle/>
          <a:p>
            <a:r>
              <a:rPr lang="pl-PL" sz="2000" dirty="0"/>
              <a:t>Zał. 2.1. Informacja o wpływie projektu na środowisko – zasada DNSH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1B76C679-90A3-44E4-BDE8-64C013202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014" y="6168304"/>
            <a:ext cx="7083955" cy="77940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27C16EA-902D-4893-977E-003B6AAD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88" y="1179791"/>
            <a:ext cx="7057975" cy="5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9" name="Grafika 8" descr="Euro">
            <a:extLst>
              <a:ext uri="{FF2B5EF4-FFF2-40B4-BE49-F238E27FC236}">
                <a16:creationId xmlns:a16="http://schemas.microsoft.com/office/drawing/2014/main" id="{1EB33F61-D561-470F-9922-752F99B3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448" y="4499917"/>
            <a:ext cx="873464" cy="76199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1025426" y="251445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ytuł 4">
            <a:extLst>
              <a:ext uri="{FF2B5EF4-FFF2-40B4-BE49-F238E27FC236}">
                <a16:creationId xmlns:a16="http://schemas.microsoft.com/office/drawing/2014/main" id="{A0951DE5-B446-4E4C-AB35-A01AC606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94" y="611963"/>
            <a:ext cx="8640381" cy="575745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Zał. 2.1. Informacja o wpływie projektu na środowisko – zasada DNSH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088438-853C-46CA-B334-2932527C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530" y="1119067"/>
            <a:ext cx="6408712" cy="63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C8E1AA7-AD3A-451F-B419-0B9FD1304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22" y="1979837"/>
            <a:ext cx="8679786" cy="345485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D72624-C039-4C50-9D23-9FDF06B6E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C2B11C78-00E6-4BEC-BAAF-6C90D483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900113"/>
            <a:ext cx="8640763" cy="1079500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Zał. 2.1. Informacja o wpływie projektu na środowisko – zasada DNSH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4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236612-E2D3-4C74-B731-10902430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90" y="1979837"/>
            <a:ext cx="7621132" cy="44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8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19B74D1-FCF9-4C38-88FF-B141DEB8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79" y="2051645"/>
            <a:ext cx="7880636" cy="38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9C86DF4-0D4C-4607-8BBE-FE4FFFCAC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458" y="1979637"/>
            <a:ext cx="78879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465EF8-A533-40F0-A6FE-C42A5A89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78" y="1972796"/>
            <a:ext cx="7213856" cy="44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83CBC-8110-434E-96A9-E4A655B5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HORYZONTALNE ZASADY ŚRODOWISKOWE 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FDF79A-2890-4F8A-8D6E-EAC8A5A200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Zasada zrównoważonego rozwoju</a:t>
            </a:r>
          </a:p>
          <a:p>
            <a:r>
              <a:rPr lang="pl-PL" dirty="0"/>
              <a:t>Idea rozwoju społeczno-ekonomicznego zakładająca taki rozwój, który zaspokajając potrzeby współczesnych społeczeństw, nie będzie jednocześnie ograniczał możliwości rozwojowych przyszłych pokoleń. Zakłada równoległy rozwój gospodarki, społeczeństwa i środowiska. (źródło: portal „Teraz środowisko”);</a:t>
            </a:r>
          </a:p>
          <a:p>
            <a:r>
              <a:rPr lang="pl-PL" b="1" dirty="0"/>
              <a:t>Wiąże się m.in. z racjonalnym wykorzystywaniem zasobów, ograniczeniem negatywnego wpływu na środowisko, podnoszeniem świadomości ekologicznej społeczeństwa</a:t>
            </a:r>
            <a:r>
              <a:rPr lang="pl-PL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222A7F-D610-4636-BB48-ACABCEA24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Zasada DNSH </a:t>
            </a:r>
            <a:r>
              <a:rPr lang="pl-PL" dirty="0"/>
              <a:t>(ang. 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; zasada „nie czyń poważnej szkody”)</a:t>
            </a:r>
          </a:p>
          <a:p>
            <a:r>
              <a:rPr lang="pl-PL" dirty="0"/>
              <a:t>Jest związana z realizacją inwestycji zrównoważonych środowiskowo;</a:t>
            </a:r>
          </a:p>
          <a:p>
            <a:r>
              <a:rPr lang="pl-PL" dirty="0"/>
              <a:t>Sposób stosowania wyznacza rozporządzenie w sprawie taksonomii*;</a:t>
            </a:r>
          </a:p>
          <a:p>
            <a:r>
              <a:rPr lang="pl-PL" dirty="0"/>
              <a:t>Dotyczy 6 celów środowiskowych.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262A822-B0BF-4BEA-A8EB-67CF55F9B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0B286F0-369F-4FCD-B5E3-07847DF84A0C}"/>
              </a:ext>
            </a:extLst>
          </p:cNvPr>
          <p:cNvSpPr/>
          <p:nvPr/>
        </p:nvSpPr>
        <p:spPr>
          <a:xfrm>
            <a:off x="1906837" y="6758227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*Rozporządzenie Parlamentu Europejskiego i Rady (UE) nr 2020/852 z dnia 18 czerwca 2020 r. w sprawie ustanowienia ram ułatwiających zrównoważone inwestycje, zmieniające rozporządzenie (UE) nr 2019/2088</a:t>
            </a:r>
          </a:p>
        </p:txBody>
      </p:sp>
    </p:spTree>
    <p:extLst>
      <p:ext uri="{BB962C8B-B14F-4D97-AF65-F5344CB8AC3E}">
        <p14:creationId xmlns:p14="http://schemas.microsoft.com/office/powerpoint/2010/main" val="256060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E84059-E702-40A3-BA87-721C04FB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340" y="1115541"/>
            <a:ext cx="7460966" cy="59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63D553-7C4A-4C48-8CE5-2EA98B37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960" y="1475581"/>
            <a:ext cx="7451402" cy="5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1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F71AB8-B594-4F4E-AF17-74E5C9BFB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123" y="1533081"/>
            <a:ext cx="7843565" cy="47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6A3884-0F39-4900-A630-4E3A2E5C5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98" y="899517"/>
            <a:ext cx="7200800" cy="637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014CBF-9343-4EFD-8FBC-9ADF2CA7E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98" y="1267459"/>
            <a:ext cx="7416824" cy="5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67B81-C932-4B8A-9812-BF9CCBB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2000" dirty="0"/>
              <a:t>Zał. 2.1. Informacja o wpływie projektu na środowisko – zasada DNSH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D8330F-3C3F-45B6-ADF4-905C653B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E32128-A74E-4399-9417-F79C80725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56" y="1691605"/>
            <a:ext cx="878956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750"/>
            <a:ext cx="8640381" cy="50373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ZASADA DNSH W PROJEKCIE – uwagi praktyczne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547589"/>
            <a:ext cx="8640382" cy="5472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rozwiązania dostosowane do </a:t>
            </a:r>
            <a:r>
              <a:rPr lang="pl-PL" dirty="0"/>
              <a:t>specyfiki, skali, trybu realizacji </a:t>
            </a:r>
            <a:r>
              <a:rPr lang="pl-PL" b="1" dirty="0"/>
              <a:t>projektu</a:t>
            </a:r>
            <a:r>
              <a:rPr lang="pl-PL" dirty="0"/>
              <a:t>;</a:t>
            </a:r>
          </a:p>
          <a:p>
            <a:pPr>
              <a:lnSpc>
                <a:spcPct val="150000"/>
              </a:lnSpc>
            </a:pPr>
            <a:r>
              <a:rPr lang="pl-PL" dirty="0"/>
              <a:t>rozwiązania faktycznie możliwe do zastosowania, racjonalne finansowo;</a:t>
            </a:r>
          </a:p>
          <a:p>
            <a:pPr>
              <a:lnSpc>
                <a:spcPct val="150000"/>
              </a:lnSpc>
            </a:pPr>
            <a:r>
              <a:rPr lang="pl-PL" dirty="0"/>
              <a:t>rozwiązania wynikające z przepisów prawa, z decyzji </a:t>
            </a:r>
            <a:r>
              <a:rPr lang="pl-PL" b="1" dirty="0"/>
              <a:t>– obowiązkowo do spełnienia</a:t>
            </a:r>
            <a:r>
              <a:rPr lang="pl-PL" dirty="0"/>
              <a:t>;</a:t>
            </a:r>
          </a:p>
          <a:p>
            <a:pPr>
              <a:lnSpc>
                <a:spcPct val="150000"/>
              </a:lnSpc>
            </a:pPr>
            <a:r>
              <a:rPr lang="pl-PL" b="1" dirty="0"/>
              <a:t>rozwiązania opisane w zał. 2.1. – do spełnienia, weryfikacja przy kontroli i płatnościach </a:t>
            </a:r>
            <a:r>
              <a:rPr lang="pl-PL" dirty="0"/>
              <a:t>przez Instytucję Zarządzającą FEP; </a:t>
            </a:r>
          </a:p>
          <a:p>
            <a:pPr>
              <a:lnSpc>
                <a:spcPct val="150000"/>
              </a:lnSpc>
            </a:pPr>
            <a:r>
              <a:rPr lang="pl-PL" dirty="0"/>
              <a:t>gromadzenie dokumentów potwierdzające zastosowanie rozwiązań;</a:t>
            </a:r>
          </a:p>
          <a:p>
            <a:pPr>
              <a:lnSpc>
                <a:spcPct val="150000"/>
              </a:lnSpc>
            </a:pPr>
            <a:r>
              <a:rPr lang="pl-PL" b="1" dirty="0"/>
              <a:t>zmiany w projekcie - </a:t>
            </a:r>
            <a:r>
              <a:rPr lang="pl-PL" dirty="0"/>
              <a:t>zasada DNSH nadal zapewniona.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07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618590"/>
            <a:ext cx="8640381" cy="5757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439836"/>
            <a:ext cx="8640382" cy="4680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Przygotowanie dokumentacji do wniosku o dofinansowanie: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audyt energetyczny, audyt efektywności energetycznej;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inwentaryzacja przyrodnicza;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decyzja o środowiskowych uwarunkowaniach;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zgłoszenia / decyzje geologiczne;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zgłoszenia / pozwolenia wodnoprawne.</a:t>
            </a:r>
            <a:endParaRPr lang="pl-PL" strike="sngStrik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l-PL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Ubieganie się o dofinansowanie: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m.in. wyżej wymienione dokumenty,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informacje opisowe w załączniku 2.1 Informacja o wpływie projektu na środowisko (tzw. załącznik środowiskowy).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6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471237"/>
            <a:ext cx="8640381" cy="5037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255790"/>
            <a:ext cx="9217023" cy="504432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i wykorzystanie efektów projektu: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dokumentacja przetargowa (stosowanie zielonych zamówień);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karty, świadectwa, deklaracje pochodzenia, jakości, bezpieczeństwa zastosowanych materiałów, urządzeń itp.;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sprawozdania, protokoły z wykonywania warunków decyzji na etapie budowy, np. decyzji na wycinkę drzew i krzewów, decyzji derogacyjnych wydanych na podstawie art. 56 ustawy o ochronie przyrody,  zgłoszeń i decyzji wydanych na podstawie art. 118 i art. 118a ustawy  o ochronie przyrody, decyzji o środowiskowych uwarunkowaniach;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dziennik budowy;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konkluzje BAT (ang. Best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najlepsze dostępne techniki;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zarządzania środowiskowego, raporty z realizacji celów środowiskowych w ramach systemów zarządzania środowiskowego (np. ISO 14001);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8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471237"/>
            <a:ext cx="8640381" cy="5037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255790"/>
            <a:ext cx="9217023" cy="58326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i wykorzystanie efektów projektu: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gazów lub pyłów wprowadzanych do powietrza;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odpadów (karty przekazania odpadów – KPO, karty ewidencji odpadów – KEO);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zużywanej wody, produkowanych ścieków;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protokoły z badań, sprawozdania, przeglądy itp. potwierdzające przestrzeganie warunków;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zezwolenia eksploatacyjne (np. pozwolenie wodnoprawne na usługi wodne, pozwolenie zintegrowane, pozwolenie na wprowadzanie gazów lub pyłów do powietrza, decyzja o środowiskowych uwarunkowaniach, pozwolenia z zakresu gospodarki odpadami).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27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1889522" y="321739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ZASADA DNSH - CELE ŚRODOWISKOWE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EAA08B-E6C1-44F0-AC66-F2EB8B73A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010947"/>
              </p:ext>
            </p:extLst>
          </p:nvPr>
        </p:nvGraphicFramePr>
        <p:xfrm>
          <a:off x="1385466" y="911296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050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DDF1F-73AE-492F-9D0B-042C85CF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Zał. 2.2. Dokumenty z procedury oceny oddziaływania na środowisko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BA5F2-799A-4EC2-979A-15BE770F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879673"/>
            <a:ext cx="8640382" cy="4680002"/>
          </a:xfrm>
        </p:spPr>
        <p:txBody>
          <a:bodyPr/>
          <a:lstStyle/>
          <a:p>
            <a:pPr lvl="0"/>
            <a:r>
              <a:rPr lang="pl-PL" dirty="0"/>
              <a:t>ostateczna decyzja o środowiskowych uwarunkowaniach; </a:t>
            </a:r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dirty="0"/>
              <a:t>postanowienie uzgadniające warunki realizacji przedsięwzięcia po ponownej ooś – wydawane w trakcie postępowania o uzyskanie określonych decyzji administracyjnych; </a:t>
            </a:r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dirty="0"/>
              <a:t>postanowienie uzgadniające warunki realizacji przedsięwzięcia po ocenie oddziaływania na obszar Natura 2000 (tzw. ocenie naturowej) – wydawane w trakcie postępowania o uzyskanie zezwolenia inwestycyjnego innego niż DŚU.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04EF53-95CC-4D9B-B6DA-321B6E05D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18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3FDD6-797A-46D3-AAE6-FAFBDB4D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Zał. 2.3. Zaświadczenie organu odpowiedzialnego za monitorowanie obszarów natura 2000 (zaświadczenie Natura 2000)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F1162-6A2E-4846-9E0E-94D378C7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2519835"/>
            <a:ext cx="8640382" cy="4680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/>
              <a:t>Należy przedstawić:</a:t>
            </a:r>
          </a:p>
          <a:p>
            <a:r>
              <a:rPr lang="pl-PL" sz="1400" dirty="0"/>
              <a:t>Zaświadczenie Natura 2000;</a:t>
            </a:r>
          </a:p>
          <a:p>
            <a:pPr lvl="0"/>
            <a:r>
              <a:rPr lang="pl-PL" sz="1400" dirty="0"/>
              <a:t>mapę wskazującą lokalizację (zadania) projektu i najbliższe obszary sieci Natura 2000;</a:t>
            </a:r>
          </a:p>
          <a:p>
            <a:r>
              <a:rPr lang="pl-PL" sz="1400" dirty="0"/>
              <a:t>kompletny wniosek (formularz i informację o przedsięwzięciu), na podstawie którego uzyskano zaświadczenie Natura 2000.</a:t>
            </a:r>
          </a:p>
          <a:p>
            <a:pPr marL="0" indent="0">
              <a:buNone/>
            </a:pPr>
            <a:r>
              <a:rPr lang="pl-PL" sz="1400" b="1" dirty="0"/>
              <a:t>Zaświadczenie Natura 2000 </a:t>
            </a:r>
            <a:r>
              <a:rPr lang="pl-PL" sz="1400" b="1" spc="300" dirty="0"/>
              <a:t>nie jest </a:t>
            </a:r>
            <a:r>
              <a:rPr lang="pl-PL" sz="1400" b="1" dirty="0"/>
              <a:t>wymagane dla projektów które:</a:t>
            </a:r>
          </a:p>
          <a:p>
            <a:r>
              <a:rPr lang="pl-PL" sz="1400" dirty="0"/>
              <a:t>uzyskały DŚU;</a:t>
            </a:r>
          </a:p>
          <a:p>
            <a:r>
              <a:rPr lang="pl-PL" sz="1400" dirty="0"/>
              <a:t>wymagały przeprowadzenia oceny naturowej;</a:t>
            </a:r>
          </a:p>
          <a:p>
            <a:r>
              <a:rPr lang="pl-PL" sz="1400" dirty="0"/>
              <a:t>posiadają nieinfrastrukturalny charakter (w całości); </a:t>
            </a:r>
          </a:p>
          <a:p>
            <a:r>
              <a:rPr lang="pl-PL" sz="1400" dirty="0"/>
              <a:t>należą do rodzajów projektów objętych odstępstwem.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18955-FE7E-4D87-B162-6E260EE18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698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E7A4B-BDE6-4C98-9AA3-F50AD978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95461"/>
            <a:ext cx="8640381" cy="1080001"/>
          </a:xfrm>
        </p:spPr>
        <p:txBody>
          <a:bodyPr/>
          <a:lstStyle/>
          <a:p>
            <a:r>
              <a:rPr lang="pl-PL" dirty="0"/>
              <a:t>Zał. 2.3. Zaświadczenie Natura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F25BCA-C048-4015-88AC-80CE1FAC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187549"/>
            <a:ext cx="8640382" cy="46800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5600" b="1" dirty="0"/>
              <a:t>Odstępstwo od obowiązku uzyskania zaświadczenia Natura 2000 dotyczy następujących rodzajów projektów (zadań) infrastrukturalnych:</a:t>
            </a:r>
          </a:p>
          <a:p>
            <a:r>
              <a:rPr lang="pl-PL" sz="5200" dirty="0"/>
              <a:t>instalacje kolektorów słonecznych i paneli fotowoltaicznych na budynkach;</a:t>
            </a:r>
          </a:p>
          <a:p>
            <a:r>
              <a:rPr lang="pl-PL" sz="5200" dirty="0"/>
              <a:t>powietrzne pompy ciepła;</a:t>
            </a:r>
          </a:p>
          <a:p>
            <a:r>
              <a:rPr lang="pl-PL" sz="5200" dirty="0"/>
              <a:t>prace związane z wymianą źródeł i systemów grzewczych w budynkach;</a:t>
            </a:r>
          </a:p>
          <a:p>
            <a:r>
              <a:rPr lang="pl-PL" sz="5200" dirty="0"/>
              <a:t>oświetlenie ulic i dróg zlokalizowanych poza obszarami Natura 2000;</a:t>
            </a:r>
          </a:p>
          <a:p>
            <a:r>
              <a:rPr lang="pl-PL" sz="5200" dirty="0"/>
              <a:t>prace konserwatorskie i restauratorskie prowadzone wewnątrz i na zewnątrz budynków zlokalizowanych poza obszarami Natura 2000;</a:t>
            </a:r>
          </a:p>
          <a:p>
            <a:r>
              <a:rPr lang="pl-PL" sz="5200" dirty="0"/>
              <a:t>remonty budynków zlokalizowanych poza obszarami Natura 2000;</a:t>
            </a:r>
          </a:p>
          <a:p>
            <a:r>
              <a:rPr lang="pl-PL" sz="5200" dirty="0"/>
              <a:t>termomodernizacja budynków zlokalizowanych poza obszarami Natura 2000;</a:t>
            </a:r>
          </a:p>
          <a:p>
            <a:r>
              <a:rPr lang="pl-PL" sz="5200" dirty="0"/>
              <a:t>przebudowa obiektów, mieszcząca się w obrysie zewnętrznym ścian parteru budynku (m.in. nadbudowa, przebudowa układu wewnętrznego pomieszczeń itp.) wraz z sieciami wewnętrznymi tych obiektów, zlokalizowanych poza obszarami Natura 2000; </a:t>
            </a:r>
          </a:p>
          <a:p>
            <a:r>
              <a:rPr lang="pl-PL" sz="5200" dirty="0"/>
              <a:t>obiekty małej architektury, zagospodarowanie terenów zielonych zlokalizowanych poza obszarami Natura 2000;</a:t>
            </a:r>
          </a:p>
          <a:p>
            <a:r>
              <a:rPr lang="pl-PL" sz="5200" dirty="0"/>
              <a:t>oznakowanie zlokalizowane poza obszarami Natura 2000.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D89499-A3EC-4701-ADDE-64BA28890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5069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203773"/>
            <a:ext cx="7559675" cy="648072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556014-1F9E-424F-8197-B69D5B419EF1}"/>
              </a:ext>
            </a:extLst>
          </p:cNvPr>
          <p:cNvSpPr txBox="1"/>
          <p:nvPr/>
        </p:nvSpPr>
        <p:spPr>
          <a:xfrm>
            <a:off x="5921970" y="457192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</a:rPr>
              <a:t>Departament Programów Regionalnych</a:t>
            </a:r>
          </a:p>
          <a:p>
            <a:r>
              <a:rPr lang="pl-PL" sz="1600" dirty="0">
                <a:solidFill>
                  <a:schemeClr val="tx2"/>
                </a:solidFill>
              </a:rPr>
              <a:t>Centrum Kompetencji</a:t>
            </a:r>
          </a:p>
          <a:p>
            <a:r>
              <a:rPr lang="pl-PL" sz="1600" dirty="0">
                <a:solidFill>
                  <a:schemeClr val="tx2"/>
                </a:solidFill>
              </a:rPr>
              <a:t>Kamilla Muńska </a:t>
            </a:r>
          </a:p>
          <a:p>
            <a:r>
              <a:rPr lang="pl-PL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k.munska@pomorskie.eu</a:t>
            </a:r>
            <a:r>
              <a:rPr lang="pl-PL" sz="1600" dirty="0">
                <a:solidFill>
                  <a:schemeClr val="tx2"/>
                </a:solidFill>
              </a:rPr>
              <a:t>  tel. 58 326 81 36</a:t>
            </a:r>
          </a:p>
          <a:p>
            <a:r>
              <a:rPr lang="pl-PL" sz="1600" dirty="0">
                <a:solidFill>
                  <a:schemeClr val="tx2"/>
                </a:solidFill>
              </a:rPr>
              <a:t>Joanna Skierka</a:t>
            </a:r>
          </a:p>
          <a:p>
            <a:r>
              <a:rPr lang="pl-PL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j.skierka@pomorskie.eu</a:t>
            </a:r>
            <a:r>
              <a:rPr lang="pl-PL" sz="1600" dirty="0">
                <a:solidFill>
                  <a:schemeClr val="tx2"/>
                </a:solidFill>
              </a:rPr>
              <a:t>    tel. 58 326 81 87</a:t>
            </a:r>
          </a:p>
        </p:txBody>
      </p:sp>
    </p:spTree>
    <p:extLst>
      <p:ext uri="{BB962C8B-B14F-4D97-AF65-F5344CB8AC3E}">
        <p14:creationId xmlns:p14="http://schemas.microsoft.com/office/powerpoint/2010/main" val="352234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0D64C-4802-4940-8E94-343C9069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OCENA PROJEKTU – ZASADY ŚRODOWISKOWE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CD124E9-31F9-4279-8187-09FFBEB1F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82746"/>
              </p:ext>
            </p:extLst>
          </p:nvPr>
        </p:nvGraphicFramePr>
        <p:xfrm>
          <a:off x="953418" y="1835621"/>
          <a:ext cx="86407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3E1EEA-9EE6-41DA-9F24-6BCCBECDB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30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" y="323453"/>
            <a:ext cx="10458474" cy="57574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OCENA ZGODNOŚCI Z ZASADAMI HORYZONTALNYMI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07445A3-1B7E-4A6F-B67E-1335579F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2" y="1834530"/>
            <a:ext cx="9000521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7200" b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pl-PL" sz="2400" b="1" dirty="0">
                <a:latin typeface="+mn-lt"/>
              </a:rPr>
              <a:t>KRYTERIUM: Zasada zrównoważonego rozwoju, w tym zasada DNSH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E6E15C5-9870-45EB-86D4-39DE55E2A818}"/>
              </a:ext>
            </a:extLst>
          </p:cNvPr>
          <p:cNvSpPr/>
          <p:nvPr/>
        </p:nvSpPr>
        <p:spPr>
          <a:xfrm>
            <a:off x="233338" y="2590614"/>
            <a:ext cx="824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Ocenie podlega czy projekt jest zgodny z zasadami ochrony środowiska.</a:t>
            </a:r>
          </a:p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B1929F-DBFF-4794-905B-BEBC05DF9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815919"/>
              </p:ext>
            </p:extLst>
          </p:nvPr>
        </p:nvGraphicFramePr>
        <p:xfrm>
          <a:off x="449362" y="3130822"/>
          <a:ext cx="8971722" cy="343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15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026F82-CF7F-43BD-85F1-2B1BB090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11485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ZASADA DNSH – OCENA STRATEGICZNA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CA9C7-8951-47E5-8661-B85493EB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474" y="2361784"/>
            <a:ext cx="8640382" cy="4680002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2000" b="1" dirty="0"/>
              <a:t>KRYTERIUM: Zasada DNSH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Ocenie podlega </a:t>
            </a:r>
            <a:r>
              <a:rPr lang="pl-PL" dirty="0"/>
              <a:t>sposób, w jaki projekt wpisuje się w zalecenia związane z realizacją zasady DNSH wskazane w „Analizie spełniania zasady DNSH dla projektu programu Fundusze Europejskie dla Pomorza 2021-2027”.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93C913-92E7-4E12-A5B5-091BD7D6C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5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026F82-CF7F-43BD-85F1-2B1BB090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ZASADA DNSH – OCENA STRATEGICZNA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CA9C7-8951-47E5-8661-B85493EB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4" y="2519835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Przykłady zaleceń związanych z realizacją zasady DNSH </a:t>
            </a:r>
          </a:p>
          <a:p>
            <a:r>
              <a:rPr lang="pl-PL" dirty="0"/>
              <a:t>łagodzenie/adaptacja do zmian klimatu (np. uwzględnienie elementów</a:t>
            </a:r>
          </a:p>
          <a:p>
            <a:pPr marL="0" indent="0">
              <a:buNone/>
            </a:pPr>
            <a:r>
              <a:rPr lang="pl-PL" dirty="0"/>
              <a:t>    błękitno-zielonej infrastruktury takich jak zielone dachy czy zielone ściany);</a:t>
            </a:r>
          </a:p>
          <a:p>
            <a:r>
              <a:rPr lang="pl-PL" dirty="0"/>
              <a:t>rozwiązania służące zmniejszeniu energochłonności infrastruktury (np. OZE);</a:t>
            </a:r>
          </a:p>
          <a:p>
            <a:r>
              <a:rPr lang="pl-PL" dirty="0"/>
              <a:t>rozwiązania </a:t>
            </a:r>
            <a:r>
              <a:rPr lang="pl-PL" dirty="0" err="1"/>
              <a:t>wodooszczędne</a:t>
            </a:r>
            <a:r>
              <a:rPr lang="pl-PL" dirty="0"/>
              <a:t>;</a:t>
            </a:r>
          </a:p>
          <a:p>
            <a:r>
              <a:rPr lang="pl-PL" dirty="0"/>
              <a:t>wspieranie gospodarki o obiegu zamkniętym, w tym w zakresie zapobiegania</a:t>
            </a:r>
          </a:p>
          <a:p>
            <a:pPr marL="0" indent="0">
              <a:buNone/>
            </a:pPr>
            <a:r>
              <a:rPr lang="pl-PL" dirty="0"/>
              <a:t>    powstawaniu odpadów i recyklingu;</a:t>
            </a:r>
          </a:p>
          <a:p>
            <a:r>
              <a:rPr lang="pl-PL" dirty="0"/>
              <a:t>ochrona i odbudowa bioróżnorodności i ekosystemów (np. zwiększenie</a:t>
            </a:r>
          </a:p>
          <a:p>
            <a:pPr marL="0" indent="0">
              <a:buNone/>
            </a:pPr>
            <a:r>
              <a:rPr lang="pl-PL" dirty="0"/>
              <a:t>    powierzchni biologicznie czynnej czy nasadzenia zieleni).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93C913-92E7-4E12-A5B5-091BD7D6C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65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DE480E-3230-4FB9-A926-ACC93297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/>
              <a:t>POTWIERDZENIE ZOGNOŚCI PROJEKTU Z  HORYZONTALNYMI ZASADAMI ŚRODOWISKOWYMI W DOKUMENTACJI WNIOSKU O DOFINANSOWANIE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F0F09-7DA9-478F-B5A5-E822A147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30" y="2340043"/>
            <a:ext cx="8640382" cy="4680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5A719C-258F-41B8-8596-6C454DFF6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E5BFF8-90F8-4B5F-9139-0B12C5704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823411"/>
              </p:ext>
            </p:extLst>
          </p:nvPr>
        </p:nvGraphicFramePr>
        <p:xfrm>
          <a:off x="1781777" y="2187511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85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>
            <a:extLst>
              <a:ext uri="{FF2B5EF4-FFF2-40B4-BE49-F238E27FC236}">
                <a16:creationId xmlns:a16="http://schemas.microsoft.com/office/drawing/2014/main" id="{4C660091-7006-410A-BF7D-A9A5DC1C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435233"/>
            <a:ext cx="8640381" cy="5757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Zał. 2.1. Informacja o wpływie projektu na środowisko – Zasada zrównoważonego rozwoju</a:t>
            </a:r>
            <a:br>
              <a:rPr lang="pl-PL" dirty="0"/>
            </a:br>
            <a:endParaRPr lang="pl-PL" dirty="0"/>
          </a:p>
        </p:txBody>
      </p:sp>
      <p:pic>
        <p:nvPicPr>
          <p:cNvPr id="14" name="Grafika 13" descr="Euro">
            <a:extLst>
              <a:ext uri="{FF2B5EF4-FFF2-40B4-BE49-F238E27FC236}">
                <a16:creationId xmlns:a16="http://schemas.microsoft.com/office/drawing/2014/main" id="{7DC9C79E-EEC6-41D9-A53C-92AC2545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018" y="4499917"/>
            <a:ext cx="873464" cy="76199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DF4B4C-AD33-47D2-88C0-8525878DE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73192"/>
              </p:ext>
            </p:extLst>
          </p:nvPr>
        </p:nvGraphicFramePr>
        <p:xfrm>
          <a:off x="2663547" y="5364013"/>
          <a:ext cx="5076105" cy="129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68525C7-9931-429D-B99F-DD3A05ABBB26}"/>
              </a:ext>
            </a:extLst>
          </p:cNvPr>
          <p:cNvSpPr txBox="1"/>
          <p:nvPr/>
        </p:nvSpPr>
        <p:spPr>
          <a:xfrm>
            <a:off x="4049762" y="572405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</a:rPr>
              <a:t>Rodzaj inwestycji</a:t>
            </a:r>
          </a:p>
          <a:p>
            <a:r>
              <a:rPr lang="pl-PL" sz="1600" dirty="0">
                <a:solidFill>
                  <a:schemeClr val="tx2"/>
                </a:solidFill>
              </a:rPr>
              <a:t>Skala inwestycji</a:t>
            </a:r>
          </a:p>
          <a:p>
            <a:r>
              <a:rPr lang="pl-PL" sz="1600" dirty="0">
                <a:solidFill>
                  <a:schemeClr val="tx2"/>
                </a:solidFill>
              </a:rPr>
              <a:t>Potencjalnie oddziaływanie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C42C79-CFDD-4A39-9755-8BD26D3D5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551" y="2079634"/>
            <a:ext cx="7580638" cy="29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7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3109</TotalTime>
  <Words>1553</Words>
  <Application>Microsoft Office PowerPoint</Application>
  <PresentationFormat>Niestandardowy</PresentationFormat>
  <Paragraphs>177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Open Sans</vt:lpstr>
      <vt:lpstr>Times New Roman</vt:lpstr>
      <vt:lpstr>Wingdings</vt:lpstr>
      <vt:lpstr>Motyw pakietu Office</vt:lpstr>
      <vt:lpstr>Zasady środowiskowe – praktyczne zastosowanie kryterium DNSH w naborach wniosków  </vt:lpstr>
      <vt:lpstr>HORYZONTALNE ZASADY ŚRODOWISKOWE W FEP 2021-2027</vt:lpstr>
      <vt:lpstr>Prezentacja programu PowerPoint</vt:lpstr>
      <vt:lpstr>OCENA PROJEKTU – ZASADY ŚRODOWISKOWE</vt:lpstr>
      <vt:lpstr>OCENA ZGODNOŚCI Z ZASADAMI HORYZONTALNYMI</vt:lpstr>
      <vt:lpstr>ZASADA DNSH – OCENA STRATEGICZNA </vt:lpstr>
      <vt:lpstr>ZASADA DNSH – OCENA STRATEGICZNA</vt:lpstr>
      <vt:lpstr>POTWIERDZENIE ZOGNOŚCI PROJEKTU Z  HORYZONTALNYMI ZASADAMI ŚRODOWISKOWYMI W DOKUMENTACJI WNIOSKU O DOFINANSOWANIE  </vt:lpstr>
      <vt:lpstr>Zał. 2.1. Informacja o wpływie projektu na środowisko – Zasada zrównoważonego rozwoju </vt:lpstr>
      <vt:lpstr>Zał. 2.1. Informacja o wpływie projektu na środowisko – Zasada DNSH</vt:lpstr>
      <vt:lpstr>„Analiza spełniania zasady DNSH dla projektu programu Fundusze Europejskie dla Pomorza 2021 – 2027”  </vt:lpstr>
      <vt:lpstr>ANALIZA DNSH NA POZIOMIE PROJEKTU</vt:lpstr>
      <vt:lpstr>Zał. 2.1. Informacja o wpływie projektu na środowisko – zasada DNSH </vt:lpstr>
      <vt:lpstr>Zał. 2.1. Informacja o wpływie projektu na środowisko – zasada DNSH </vt:lpstr>
      <vt:lpstr>Zał. 2.1. Informacja o wpływie projektu na środowisko – zasada DNSH </vt:lpstr>
      <vt:lpstr>Zał. 2.1.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Zał. 2.1 Informacja o wpływie projektu na środowisko – zasada DNSH</vt:lpstr>
      <vt:lpstr>Zał. 2.1. Informacja o wpływie projektu na środowisko – zasada DNSH</vt:lpstr>
      <vt:lpstr>Zał. 2.1. Informacja o wpływie projektu na środowisko – zasada DNSH</vt:lpstr>
      <vt:lpstr>ZASADA DNSH W PROJEKCIE – uwagi praktyczne</vt:lpstr>
      <vt:lpstr>WYKAZANIE SPEŁNIANIA ZASADY DNSH - przykłady</vt:lpstr>
      <vt:lpstr>WYKAZANIE SPEŁNIANIA ZASADY DNSH - przykłady</vt:lpstr>
      <vt:lpstr>WYKAZANIE SPEŁNIANIA ZASADY DNSH - przykłady</vt:lpstr>
      <vt:lpstr>Zał. 2.2. Dokumenty z procedury oceny oddziaływania na środowisko </vt:lpstr>
      <vt:lpstr>Zał. 2.3. Zaświadczenie organu odpowiedzialnego za monitorowanie obszarów natura 2000 (zaświadczenie Natura 2000)</vt:lpstr>
      <vt:lpstr>Zał. 2.3. Zaświadczenie Natura 2000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Muńska Kamilla</cp:lastModifiedBy>
  <cp:revision>171</cp:revision>
  <cp:lastPrinted>2023-10-10T10:45:54Z</cp:lastPrinted>
  <dcterms:created xsi:type="dcterms:W3CDTF">2022-06-22T09:40:44Z</dcterms:created>
  <dcterms:modified xsi:type="dcterms:W3CDTF">2023-10-10T11:53:37Z</dcterms:modified>
</cp:coreProperties>
</file>