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1" r:id="rId2"/>
    <p:sldId id="446" r:id="rId3"/>
    <p:sldId id="411" r:id="rId4"/>
    <p:sldId id="454" r:id="rId5"/>
    <p:sldId id="455" r:id="rId6"/>
    <p:sldId id="456" r:id="rId7"/>
    <p:sldId id="457" r:id="rId8"/>
    <p:sldId id="464" r:id="rId9"/>
    <p:sldId id="458" r:id="rId10"/>
    <p:sldId id="459" r:id="rId11"/>
    <p:sldId id="461" r:id="rId12"/>
    <p:sldId id="460" r:id="rId13"/>
    <p:sldId id="462" r:id="rId14"/>
    <p:sldId id="463" r:id="rId15"/>
    <p:sldId id="465" r:id="rId16"/>
    <p:sldId id="431" r:id="rId17"/>
  </p:sldIdLst>
  <p:sldSz cx="9144000" cy="6858000" type="screen4x3"/>
  <p:notesSz cx="6669088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0099"/>
    <a:srgbClr val="003399"/>
    <a:srgbClr val="000066"/>
    <a:srgbClr val="190E5E"/>
    <a:srgbClr val="3366CC"/>
    <a:srgbClr val="FF0000"/>
    <a:srgbClr val="336699"/>
    <a:srgbClr val="00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8" autoAdjust="0"/>
    <p:restoredTop sz="86881" autoAdjust="0"/>
  </p:normalViewPr>
  <p:slideViewPr>
    <p:cSldViewPr>
      <p:cViewPr varScale="1">
        <p:scale>
          <a:sx n="68" d="100"/>
          <a:sy n="68" d="100"/>
        </p:scale>
        <p:origin x="19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6696F9-C565-4B9F-B6AA-103070832BA3}" type="doc">
      <dgm:prSet loTypeId="urn:microsoft.com/office/officeart/2005/8/layout/arrow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09C0BFD-1E96-4AFB-B794-B9427D5815B1}">
      <dgm:prSet phldrT="[Tekst]" custT="1"/>
      <dgm:spPr/>
      <dgm:t>
        <a:bodyPr/>
        <a:lstStyle/>
        <a:p>
          <a:pPr algn="r"/>
          <a:r>
            <a:rPr lang="pl-PL" altLang="pl-PL" sz="2600" b="1" kern="1200" cap="all" baseline="0" dirty="0" smtClean="0">
              <a:solidFill>
                <a:srgbClr val="C00000"/>
              </a:solidFill>
              <a:latin typeface="Calibri" pitchFamily="34" charset="0"/>
              <a:ea typeface="+mn-ea"/>
              <a:cs typeface="+mn-cs"/>
            </a:rPr>
            <a:t>pogłębiona diagnoza</a:t>
          </a:r>
          <a:endParaRPr lang="pl-PL" altLang="pl-PL" sz="2600" b="1" kern="1200" cap="all" baseline="0" dirty="0">
            <a:solidFill>
              <a:srgbClr val="C00000"/>
            </a:solidFill>
            <a:latin typeface="Calibri" pitchFamily="34" charset="0"/>
            <a:ea typeface="+mn-ea"/>
            <a:cs typeface="+mn-cs"/>
          </a:endParaRPr>
        </a:p>
      </dgm:t>
    </dgm:pt>
    <dgm:pt modelId="{23B511E9-EA76-415F-99BA-99F3E5B68A21}" type="parTrans" cxnId="{7EAD84E5-0393-47CD-BA2B-E46FAF35A91C}">
      <dgm:prSet/>
      <dgm:spPr/>
      <dgm:t>
        <a:bodyPr/>
        <a:lstStyle/>
        <a:p>
          <a:endParaRPr lang="pl-PL"/>
        </a:p>
      </dgm:t>
    </dgm:pt>
    <dgm:pt modelId="{C7EA4C18-0B59-4081-9931-5B4A11A817AA}" type="sibTrans" cxnId="{7EAD84E5-0393-47CD-BA2B-E46FAF35A91C}">
      <dgm:prSet/>
      <dgm:spPr/>
      <dgm:t>
        <a:bodyPr/>
        <a:lstStyle/>
        <a:p>
          <a:endParaRPr lang="pl-PL"/>
        </a:p>
      </dgm:t>
    </dgm:pt>
    <dgm:pt modelId="{056298BB-9AA0-4BC1-958A-8A5060FA73B8}">
      <dgm:prSet phldrT="[Tekst]" custT="1"/>
      <dgm:spPr/>
      <dgm:t>
        <a:bodyPr/>
        <a:lstStyle/>
        <a:p>
          <a:pPr algn="r"/>
          <a:r>
            <a:rPr lang="pl-PL" altLang="pl-PL" sz="2600" b="1" kern="1200" cap="all" baseline="0" dirty="0" smtClean="0">
              <a:solidFill>
                <a:schemeClr val="tx1"/>
              </a:solidFill>
              <a:latin typeface="Calibri" pitchFamily="34" charset="0"/>
              <a:ea typeface="+mn-ea"/>
              <a:cs typeface="+mn-cs"/>
            </a:rPr>
            <a:t>trafny dobór działań</a:t>
          </a:r>
        </a:p>
      </dgm:t>
    </dgm:pt>
    <dgm:pt modelId="{CC2E4B3D-7F21-44D8-A3EF-635B8B42619C}" type="parTrans" cxnId="{652E3BDE-8EF5-4C66-8E7C-315ADCE0D832}">
      <dgm:prSet/>
      <dgm:spPr/>
      <dgm:t>
        <a:bodyPr/>
        <a:lstStyle/>
        <a:p>
          <a:endParaRPr lang="pl-PL"/>
        </a:p>
      </dgm:t>
    </dgm:pt>
    <dgm:pt modelId="{1FE6E73C-F48E-4ED1-9C81-9F47C3CC9C17}" type="sibTrans" cxnId="{652E3BDE-8EF5-4C66-8E7C-315ADCE0D832}">
      <dgm:prSet/>
      <dgm:spPr/>
      <dgm:t>
        <a:bodyPr/>
        <a:lstStyle/>
        <a:p>
          <a:endParaRPr lang="pl-PL"/>
        </a:p>
      </dgm:t>
    </dgm:pt>
    <dgm:pt modelId="{E95F8868-1876-4F31-8EB8-E93951371A17}">
      <dgm:prSet phldrT="[Tekst]" custT="1"/>
      <dgm:spPr/>
      <dgm:t>
        <a:bodyPr/>
        <a:lstStyle/>
        <a:p>
          <a:pPr algn="r"/>
          <a:r>
            <a:rPr lang="pl-PL" altLang="pl-PL" sz="2600" b="1" kern="1200" cap="all" baseline="0" dirty="0" smtClean="0">
              <a:solidFill>
                <a:schemeClr val="tx1"/>
              </a:solidFill>
              <a:latin typeface="Calibri" pitchFamily="34" charset="0"/>
              <a:ea typeface="+mn-ea"/>
              <a:cs typeface="+mn-cs"/>
            </a:rPr>
            <a:t>zakładane efekty, Trwałość ZMIANY</a:t>
          </a:r>
        </a:p>
      </dgm:t>
    </dgm:pt>
    <dgm:pt modelId="{3F13B62B-E6F2-4BD6-A25A-958D66500D00}" type="parTrans" cxnId="{E10E7895-BADD-4792-A9AD-3177E6D1DAC4}">
      <dgm:prSet/>
      <dgm:spPr/>
      <dgm:t>
        <a:bodyPr/>
        <a:lstStyle/>
        <a:p>
          <a:endParaRPr lang="pl-PL"/>
        </a:p>
      </dgm:t>
    </dgm:pt>
    <dgm:pt modelId="{C1D3256A-2343-4CFF-A5DB-AE1F52C8684C}" type="sibTrans" cxnId="{E10E7895-BADD-4792-A9AD-3177E6D1DAC4}">
      <dgm:prSet/>
      <dgm:spPr/>
      <dgm:t>
        <a:bodyPr/>
        <a:lstStyle/>
        <a:p>
          <a:endParaRPr lang="pl-PL"/>
        </a:p>
      </dgm:t>
    </dgm:pt>
    <dgm:pt modelId="{37158B7D-14D6-4C60-805E-E32B62E46AB5}" type="pres">
      <dgm:prSet presAssocID="{8B6696F9-C565-4B9F-B6AA-103070832BA3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5506B85-99FC-485C-9404-533CC126A40C}" type="pres">
      <dgm:prSet presAssocID="{8B6696F9-C565-4B9F-B6AA-103070832BA3}" presName="arrow" presStyleLbl="bgShp" presStyleIdx="0" presStyleCnt="1" custLinFactNeighborX="8232" custLinFactNeighborY="-492"/>
      <dgm:spPr>
        <a:gradFill rotWithShape="0">
          <a:gsLst>
            <a:gs pos="0">
              <a:schemeClr val="bg1">
                <a:lumMod val="20000"/>
                <a:lumOff val="8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0"/>
        </a:gradFill>
        <a:effectLst>
          <a:outerShdw blurRad="50800" dist="38100" dir="2700000" algn="tl" rotWithShape="0">
            <a:schemeClr val="bg2">
              <a:lumMod val="75000"/>
              <a:alpha val="40000"/>
            </a:schemeClr>
          </a:outerShdw>
        </a:effectLst>
      </dgm:spPr>
    </dgm:pt>
    <dgm:pt modelId="{0EA737CB-71EA-466F-BB2F-60C0C6FC813E}" type="pres">
      <dgm:prSet presAssocID="{8B6696F9-C565-4B9F-B6AA-103070832BA3}" presName="arrowDiagram3" presStyleCnt="0"/>
      <dgm:spPr/>
    </dgm:pt>
    <dgm:pt modelId="{EA7E5282-0D79-40B9-A796-32427419B7BE}" type="pres">
      <dgm:prSet presAssocID="{F09C0BFD-1E96-4AFB-B794-B9427D5815B1}" presName="bullet3a" presStyleLbl="node1" presStyleIdx="0" presStyleCnt="3" custLinFactX="53673" custLinFactNeighborX="100000" custLinFactNeighborY="-63138"/>
      <dgm:spPr>
        <a:gradFill rotWithShape="0">
          <a:gsLst>
            <a:gs pos="0">
              <a:srgbClr val="FFFF00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endParaRPr lang="pl-PL"/>
        </a:p>
      </dgm:t>
    </dgm:pt>
    <dgm:pt modelId="{DD136F68-E835-4E9A-BD3D-731DF58739C0}" type="pres">
      <dgm:prSet presAssocID="{F09C0BFD-1E96-4AFB-B794-B9427D5815B1}" presName="textBox3a" presStyleLbl="revTx" presStyleIdx="0" presStyleCnt="3" custScaleX="293817" custScaleY="87861" custLinFactNeighborX="-5409" custLinFactNeighborY="-42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F4BF09F-F236-4C38-95C9-C2783E5A0B98}" type="pres">
      <dgm:prSet presAssocID="{056298BB-9AA0-4BC1-958A-8A5060FA73B8}" presName="bullet3b" presStyleLbl="node1" presStyleIdx="1" presStyleCnt="3" custLinFactNeighborX="50148" custLinFactNeighborY="-4848"/>
      <dgm:spPr>
        <a:gradFill rotWithShape="0">
          <a:gsLst>
            <a:gs pos="0">
              <a:srgbClr val="FFFF00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endParaRPr lang="pl-PL"/>
        </a:p>
      </dgm:t>
    </dgm:pt>
    <dgm:pt modelId="{A9FD4809-890B-4F3E-8A00-A8861679436D}" type="pres">
      <dgm:prSet presAssocID="{056298BB-9AA0-4BC1-958A-8A5060FA73B8}" presName="textBox3b" presStyleLbl="revTx" presStyleIdx="1" presStyleCnt="3" custScaleX="304048" custScaleY="71619" custLinFactNeighborX="-11229" custLinFactNeighborY="-248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11054FF-BD41-4C70-82BE-406E06C4FF9A}" type="pres">
      <dgm:prSet presAssocID="{E95F8868-1876-4F31-8EB8-E93951371A17}" presName="bullet3c" presStyleLbl="node1" presStyleIdx="2" presStyleCnt="3" custLinFactX="40866" custLinFactNeighborX="100000" custLinFactNeighborY="-32125"/>
      <dgm:spPr>
        <a:gradFill rotWithShape="0">
          <a:gsLst>
            <a:gs pos="0">
              <a:srgbClr val="FFFF00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endParaRPr lang="pl-PL"/>
        </a:p>
      </dgm:t>
    </dgm:pt>
    <dgm:pt modelId="{2A96E304-83F2-495D-B392-09B3B38C3729}" type="pres">
      <dgm:prSet presAssocID="{E95F8868-1876-4F31-8EB8-E93951371A17}" presName="textBox3c" presStyleLbl="revTx" presStyleIdx="2" presStyleCnt="3" custScaleX="283831" custScaleY="80063" custLinFactX="-68938" custLinFactNeighborX="-100000" custLinFactNeighborY="-3757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EAD84E5-0393-47CD-BA2B-E46FAF35A91C}" srcId="{8B6696F9-C565-4B9F-B6AA-103070832BA3}" destId="{F09C0BFD-1E96-4AFB-B794-B9427D5815B1}" srcOrd="0" destOrd="0" parTransId="{23B511E9-EA76-415F-99BA-99F3E5B68A21}" sibTransId="{C7EA4C18-0B59-4081-9931-5B4A11A817AA}"/>
    <dgm:cxn modelId="{9D753805-71DD-4C3B-87C0-96C27D513E16}" type="presOf" srcId="{E95F8868-1876-4F31-8EB8-E93951371A17}" destId="{2A96E304-83F2-495D-B392-09B3B38C3729}" srcOrd="0" destOrd="0" presId="urn:microsoft.com/office/officeart/2005/8/layout/arrow2"/>
    <dgm:cxn modelId="{E10E7895-BADD-4792-A9AD-3177E6D1DAC4}" srcId="{8B6696F9-C565-4B9F-B6AA-103070832BA3}" destId="{E95F8868-1876-4F31-8EB8-E93951371A17}" srcOrd="2" destOrd="0" parTransId="{3F13B62B-E6F2-4BD6-A25A-958D66500D00}" sibTransId="{C1D3256A-2343-4CFF-A5DB-AE1F52C8684C}"/>
    <dgm:cxn modelId="{12DA225F-1144-4262-BFDB-DAB9A77E429C}" type="presOf" srcId="{056298BB-9AA0-4BC1-958A-8A5060FA73B8}" destId="{A9FD4809-890B-4F3E-8A00-A8861679436D}" srcOrd="0" destOrd="0" presId="urn:microsoft.com/office/officeart/2005/8/layout/arrow2"/>
    <dgm:cxn modelId="{652E3BDE-8EF5-4C66-8E7C-315ADCE0D832}" srcId="{8B6696F9-C565-4B9F-B6AA-103070832BA3}" destId="{056298BB-9AA0-4BC1-958A-8A5060FA73B8}" srcOrd="1" destOrd="0" parTransId="{CC2E4B3D-7F21-44D8-A3EF-635B8B42619C}" sibTransId="{1FE6E73C-F48E-4ED1-9C81-9F47C3CC9C17}"/>
    <dgm:cxn modelId="{FB693359-20D1-476B-BD93-5DBFD66B9D68}" type="presOf" srcId="{8B6696F9-C565-4B9F-B6AA-103070832BA3}" destId="{37158B7D-14D6-4C60-805E-E32B62E46AB5}" srcOrd="0" destOrd="0" presId="urn:microsoft.com/office/officeart/2005/8/layout/arrow2"/>
    <dgm:cxn modelId="{6822801D-7A31-4B77-A7F4-EAC01346A0F9}" type="presOf" srcId="{F09C0BFD-1E96-4AFB-B794-B9427D5815B1}" destId="{DD136F68-E835-4E9A-BD3D-731DF58739C0}" srcOrd="0" destOrd="0" presId="urn:microsoft.com/office/officeart/2005/8/layout/arrow2"/>
    <dgm:cxn modelId="{1E98EC21-E463-46A9-92D3-1896EBE46FED}" type="presParOf" srcId="{37158B7D-14D6-4C60-805E-E32B62E46AB5}" destId="{35506B85-99FC-485C-9404-533CC126A40C}" srcOrd="0" destOrd="0" presId="urn:microsoft.com/office/officeart/2005/8/layout/arrow2"/>
    <dgm:cxn modelId="{0A16B235-13EC-4FDF-A52F-7B372FF4CE1D}" type="presParOf" srcId="{37158B7D-14D6-4C60-805E-E32B62E46AB5}" destId="{0EA737CB-71EA-466F-BB2F-60C0C6FC813E}" srcOrd="1" destOrd="0" presId="urn:microsoft.com/office/officeart/2005/8/layout/arrow2"/>
    <dgm:cxn modelId="{610BC689-709E-4826-BCAF-510E8282F36A}" type="presParOf" srcId="{0EA737CB-71EA-466F-BB2F-60C0C6FC813E}" destId="{EA7E5282-0D79-40B9-A796-32427419B7BE}" srcOrd="0" destOrd="0" presId="urn:microsoft.com/office/officeart/2005/8/layout/arrow2"/>
    <dgm:cxn modelId="{50DFEAC6-0BAC-4DD1-8823-8FF8F35E098D}" type="presParOf" srcId="{0EA737CB-71EA-466F-BB2F-60C0C6FC813E}" destId="{DD136F68-E835-4E9A-BD3D-731DF58739C0}" srcOrd="1" destOrd="0" presId="urn:microsoft.com/office/officeart/2005/8/layout/arrow2"/>
    <dgm:cxn modelId="{043C799D-19A3-451C-AC36-E5E426C2D00D}" type="presParOf" srcId="{0EA737CB-71EA-466F-BB2F-60C0C6FC813E}" destId="{3F4BF09F-F236-4C38-95C9-C2783E5A0B98}" srcOrd="2" destOrd="0" presId="urn:microsoft.com/office/officeart/2005/8/layout/arrow2"/>
    <dgm:cxn modelId="{32698759-70E1-49DB-B700-1CD7EBF9540F}" type="presParOf" srcId="{0EA737CB-71EA-466F-BB2F-60C0C6FC813E}" destId="{A9FD4809-890B-4F3E-8A00-A8861679436D}" srcOrd="3" destOrd="0" presId="urn:microsoft.com/office/officeart/2005/8/layout/arrow2"/>
    <dgm:cxn modelId="{D6CC9A1B-3E87-4A12-8007-AE52982682B4}" type="presParOf" srcId="{0EA737CB-71EA-466F-BB2F-60C0C6FC813E}" destId="{311054FF-BD41-4C70-82BE-406E06C4FF9A}" srcOrd="4" destOrd="0" presId="urn:microsoft.com/office/officeart/2005/8/layout/arrow2"/>
    <dgm:cxn modelId="{1F4AFFF1-5913-42C8-9A6B-A16D2E90647D}" type="presParOf" srcId="{0EA737CB-71EA-466F-BB2F-60C0C6FC813E}" destId="{2A96E304-83F2-495D-B392-09B3B38C372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6F011A-AABC-461F-ADAF-65346B5B8204}" type="doc">
      <dgm:prSet loTypeId="urn:microsoft.com/office/officeart/2005/8/layout/pyramid3" loCatId="pyramid" qsTypeId="urn:microsoft.com/office/officeart/2005/8/quickstyle/3d2" qsCatId="3D" csTypeId="urn:microsoft.com/office/officeart/2005/8/colors/accent3_3" csCatId="accent3" phldr="1"/>
      <dgm:spPr/>
      <dgm:t>
        <a:bodyPr/>
        <a:lstStyle/>
        <a:p>
          <a:endParaRPr lang="pl-PL"/>
        </a:p>
      </dgm:t>
    </dgm:pt>
    <dgm:pt modelId="{B1377C4A-CABA-402B-9CC6-ECAF81426400}">
      <dgm:prSet phldrT="[Tekst]" custT="1"/>
      <dgm:spPr/>
      <dgm:t>
        <a:bodyPr/>
        <a:lstStyle/>
        <a:p>
          <a:pPr algn="ctr" rtl="0" eaLnBrk="0" fontAlgn="base" hangingPunct="0">
            <a:spcBef>
              <a:spcPts val="0"/>
            </a:spcBef>
            <a:spcAft>
              <a:spcPts val="600"/>
            </a:spcAft>
            <a:defRPr/>
          </a:pPr>
          <a:r>
            <a:rPr lang="pl-PL" sz="3200" b="1" kern="1200" dirty="0" smtClean="0">
              <a:solidFill>
                <a:srgbClr val="FFFF00"/>
              </a:solidFill>
              <a:latin typeface="Calibri" panose="020F0502020204030204" pitchFamily="34" charset="0"/>
              <a:ea typeface="+mn-ea"/>
              <a:cs typeface="+mn-cs"/>
            </a:rPr>
            <a:t>potrzeby uczniów</a:t>
          </a:r>
        </a:p>
        <a:p>
          <a:pPr algn="ctr" rtl="0" eaLnBrk="0" fontAlgn="base" hangingPunct="0">
            <a:spcBef>
              <a:spcPts val="0"/>
            </a:spcBef>
            <a:spcAft>
              <a:spcPts val="600"/>
            </a:spcAft>
            <a:defRPr/>
          </a:pPr>
          <a:r>
            <a:rPr lang="pl-PL" sz="2800" b="0" kern="1200" dirty="0" smtClean="0">
              <a:solidFill>
                <a:srgbClr val="FFFF00"/>
              </a:solidFill>
              <a:latin typeface="Calibri" panose="020F0502020204030204" pitchFamily="34" charset="0"/>
              <a:ea typeface="+mn-ea"/>
              <a:cs typeface="+mn-cs"/>
            </a:rPr>
            <a:t>w zakresie lepszego przygotowania               do dalszych etapów kształcenia                            i poruszania się na rynku pracy </a:t>
          </a:r>
        </a:p>
      </dgm:t>
    </dgm:pt>
    <dgm:pt modelId="{BFC88AF1-C99F-49B9-B9D4-37E46A1B82F9}" type="parTrans" cxnId="{6CF1FF50-52DD-4C49-BDD5-6D388BC6E18C}">
      <dgm:prSet/>
      <dgm:spPr/>
      <dgm:t>
        <a:bodyPr/>
        <a:lstStyle/>
        <a:p>
          <a:endParaRPr lang="pl-PL"/>
        </a:p>
      </dgm:t>
    </dgm:pt>
    <dgm:pt modelId="{46BA24D1-A2AF-4BC6-8F04-F66031B9919F}" type="sibTrans" cxnId="{6CF1FF50-52DD-4C49-BDD5-6D388BC6E18C}">
      <dgm:prSet/>
      <dgm:spPr/>
      <dgm:t>
        <a:bodyPr/>
        <a:lstStyle/>
        <a:p>
          <a:endParaRPr lang="pl-PL"/>
        </a:p>
      </dgm:t>
    </dgm:pt>
    <dgm:pt modelId="{3291F7B0-436E-4D49-AB2D-C0070BF45628}">
      <dgm:prSet phldrT="[Tekst]" custT="1"/>
      <dgm:spPr/>
      <dgm:t>
        <a:bodyPr/>
        <a:lstStyle/>
        <a:p>
          <a:pPr>
            <a:spcAft>
              <a:spcPts val="800"/>
            </a:spcAft>
          </a:pPr>
          <a:r>
            <a:rPr lang="pl-PL" sz="3000" b="1" kern="1200" dirty="0" smtClean="0">
              <a:solidFill>
                <a:schemeClr val="bg1"/>
              </a:solidFill>
              <a:latin typeface="Calibri" panose="020F0502020204030204" pitchFamily="34" charset="0"/>
              <a:ea typeface="+mn-ea"/>
              <a:cs typeface="+mn-cs"/>
            </a:rPr>
            <a:t>potrzeby nauczycieli</a:t>
          </a:r>
        </a:p>
        <a:p>
          <a:pPr>
            <a:spcAft>
              <a:spcPct val="35000"/>
            </a:spcAft>
          </a:pPr>
          <a:r>
            <a:rPr lang="pl-PL" sz="2600" b="0" kern="1200" dirty="0" smtClean="0">
              <a:solidFill>
                <a:schemeClr val="bg1"/>
              </a:solidFill>
              <a:latin typeface="Calibri" panose="020F0502020204030204" pitchFamily="34" charset="0"/>
              <a:ea typeface="+mn-ea"/>
              <a:cs typeface="+mn-cs"/>
            </a:rPr>
            <a:t>w zakresie doskonalenia kompetencji               zawodowych</a:t>
          </a:r>
        </a:p>
      </dgm:t>
    </dgm:pt>
    <dgm:pt modelId="{432B4DD9-2198-4975-9526-0769CC5A8CE9}" type="parTrans" cxnId="{3FB2145B-B252-45AE-A17F-CB04702CE0B0}">
      <dgm:prSet/>
      <dgm:spPr/>
      <dgm:t>
        <a:bodyPr/>
        <a:lstStyle/>
        <a:p>
          <a:endParaRPr lang="pl-PL"/>
        </a:p>
      </dgm:t>
    </dgm:pt>
    <dgm:pt modelId="{8F27A4BA-FF96-44D6-91A5-B36F6DAA09BE}" type="sibTrans" cxnId="{3FB2145B-B252-45AE-A17F-CB04702CE0B0}">
      <dgm:prSet/>
      <dgm:spPr/>
      <dgm:t>
        <a:bodyPr/>
        <a:lstStyle/>
        <a:p>
          <a:endParaRPr lang="pl-PL"/>
        </a:p>
      </dgm:t>
    </dgm:pt>
    <dgm:pt modelId="{06B39FE3-29B0-455A-9C05-306FCDE2D557}">
      <dgm:prSet phldrT="[Tekst]" custT="1"/>
      <dgm:spPr/>
      <dgm:t>
        <a:bodyPr/>
        <a:lstStyle/>
        <a:p>
          <a:pPr>
            <a:spcAft>
              <a:spcPts val="800"/>
            </a:spcAft>
          </a:pPr>
          <a:r>
            <a:rPr lang="pl-PL" sz="2600" b="1" kern="1200" dirty="0" smtClean="0">
              <a:solidFill>
                <a:srgbClr val="000066"/>
              </a:solidFill>
              <a:latin typeface="Calibri" panose="020F0502020204030204" pitchFamily="34" charset="0"/>
              <a:ea typeface="+mn-ea"/>
              <a:cs typeface="+mn-cs"/>
            </a:rPr>
            <a:t>potrzeby szkoły/placówki</a:t>
          </a:r>
        </a:p>
        <a:p>
          <a:pPr>
            <a:spcAft>
              <a:spcPct val="35000"/>
            </a:spcAft>
          </a:pPr>
          <a:r>
            <a:rPr lang="pl-PL" sz="2400" b="0" kern="1200" dirty="0" smtClean="0">
              <a:solidFill>
                <a:srgbClr val="000066"/>
              </a:solidFill>
              <a:latin typeface="Calibri" panose="020F0502020204030204" pitchFamily="34" charset="0"/>
              <a:ea typeface="+mn-ea"/>
              <a:cs typeface="+mn-cs"/>
            </a:rPr>
            <a:t>dot. wyposażenia                                         w pomoce                                    dydaktyczne</a:t>
          </a:r>
          <a:endParaRPr lang="pl-PL" sz="2400" b="0" kern="1200" dirty="0" smtClean="0">
            <a:solidFill>
              <a:schemeClr val="bg1"/>
            </a:solidFill>
            <a:latin typeface="Calibri" panose="020F0502020204030204" pitchFamily="34" charset="0"/>
            <a:ea typeface="+mn-ea"/>
            <a:cs typeface="+mn-cs"/>
          </a:endParaRPr>
        </a:p>
      </dgm:t>
    </dgm:pt>
    <dgm:pt modelId="{F914C739-3420-4E73-A77A-263004405928}" type="parTrans" cxnId="{A74C1EF2-17A7-442D-9F83-5B30CBD616F7}">
      <dgm:prSet/>
      <dgm:spPr/>
      <dgm:t>
        <a:bodyPr/>
        <a:lstStyle/>
        <a:p>
          <a:endParaRPr lang="pl-PL"/>
        </a:p>
      </dgm:t>
    </dgm:pt>
    <dgm:pt modelId="{FB715FD0-E3CB-401E-B7BD-065A7368554F}" type="sibTrans" cxnId="{A74C1EF2-17A7-442D-9F83-5B30CBD616F7}">
      <dgm:prSet/>
      <dgm:spPr/>
      <dgm:t>
        <a:bodyPr/>
        <a:lstStyle/>
        <a:p>
          <a:endParaRPr lang="pl-PL"/>
        </a:p>
      </dgm:t>
    </dgm:pt>
    <dgm:pt modelId="{65EC0196-00A7-4A43-A8E0-B7E02602B351}" type="pres">
      <dgm:prSet presAssocID="{206F011A-AABC-461F-ADAF-65346B5B82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DBF07A-7B5E-41CE-BDB6-6C45D23126DE}" type="pres">
      <dgm:prSet presAssocID="{B1377C4A-CABA-402B-9CC6-ECAF81426400}" presName="Name8" presStyleCnt="0"/>
      <dgm:spPr/>
    </dgm:pt>
    <dgm:pt modelId="{12CF3FBA-3B8E-422F-A39C-C9B46C26DC68}" type="pres">
      <dgm:prSet presAssocID="{B1377C4A-CABA-402B-9CC6-ECAF81426400}" presName="level" presStyleLbl="node1" presStyleIdx="0" presStyleCnt="3" custScaleY="64611" custLinFactNeighborX="10312" custLinFactNeighborY="-144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084BD2-DEEC-4332-9401-4E93E0BC459A}" type="pres">
      <dgm:prSet presAssocID="{B1377C4A-CABA-402B-9CC6-ECAF8142640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A9FC661-8E78-44D5-8121-D2BC284CEAEB}" type="pres">
      <dgm:prSet presAssocID="{3291F7B0-436E-4D49-AB2D-C0070BF45628}" presName="Name8" presStyleCnt="0"/>
      <dgm:spPr/>
    </dgm:pt>
    <dgm:pt modelId="{7D78BF42-7B9E-4F2F-A63B-570A901CF37C}" type="pres">
      <dgm:prSet presAssocID="{3291F7B0-436E-4D49-AB2D-C0070BF45628}" presName="level" presStyleLbl="node1" presStyleIdx="1" presStyleCnt="3" custScaleX="107813" custScaleY="62466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7A676F7-5D3F-4845-9120-2A87620C889F}" type="pres">
      <dgm:prSet presAssocID="{3291F7B0-436E-4D49-AB2D-C0070BF456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0E8D90A-FCA9-4AC1-9F9E-98D70DD2EC10}" type="pres">
      <dgm:prSet presAssocID="{06B39FE3-29B0-455A-9C05-306FCDE2D557}" presName="Name8" presStyleCnt="0"/>
      <dgm:spPr/>
    </dgm:pt>
    <dgm:pt modelId="{B331564A-34D0-4755-8AC3-EC3C0C67DCC4}" type="pres">
      <dgm:prSet presAssocID="{06B39FE3-29B0-455A-9C05-306FCDE2D557}" presName="level" presStyleLbl="node1" presStyleIdx="2" presStyleCnt="3" custScaleX="166669" custScaleY="5654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716A0E8-FBA7-449A-936D-C603DEB85DA5}" type="pres">
      <dgm:prSet presAssocID="{06B39FE3-29B0-455A-9C05-306FCDE2D5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FB2145B-B252-45AE-A17F-CB04702CE0B0}" srcId="{206F011A-AABC-461F-ADAF-65346B5B8204}" destId="{3291F7B0-436E-4D49-AB2D-C0070BF45628}" srcOrd="1" destOrd="0" parTransId="{432B4DD9-2198-4975-9526-0769CC5A8CE9}" sibTransId="{8F27A4BA-FF96-44D6-91A5-B36F6DAA09BE}"/>
    <dgm:cxn modelId="{1EB1CFD3-B3F1-470B-B524-26C6A5784E05}" type="presOf" srcId="{3291F7B0-436E-4D49-AB2D-C0070BF45628}" destId="{47A676F7-5D3F-4845-9120-2A87620C889F}" srcOrd="1" destOrd="0" presId="urn:microsoft.com/office/officeart/2005/8/layout/pyramid3"/>
    <dgm:cxn modelId="{48C0768B-1AB4-4BF8-99D3-07910D2B72B5}" type="presOf" srcId="{3291F7B0-436E-4D49-AB2D-C0070BF45628}" destId="{7D78BF42-7B9E-4F2F-A63B-570A901CF37C}" srcOrd="0" destOrd="0" presId="urn:microsoft.com/office/officeart/2005/8/layout/pyramid3"/>
    <dgm:cxn modelId="{A74C1EF2-17A7-442D-9F83-5B30CBD616F7}" srcId="{206F011A-AABC-461F-ADAF-65346B5B8204}" destId="{06B39FE3-29B0-455A-9C05-306FCDE2D557}" srcOrd="2" destOrd="0" parTransId="{F914C739-3420-4E73-A77A-263004405928}" sibTransId="{FB715FD0-E3CB-401E-B7BD-065A7368554F}"/>
    <dgm:cxn modelId="{6CF1FF50-52DD-4C49-BDD5-6D388BC6E18C}" srcId="{206F011A-AABC-461F-ADAF-65346B5B8204}" destId="{B1377C4A-CABA-402B-9CC6-ECAF81426400}" srcOrd="0" destOrd="0" parTransId="{BFC88AF1-C99F-49B9-B9D4-37E46A1B82F9}" sibTransId="{46BA24D1-A2AF-4BC6-8F04-F66031B9919F}"/>
    <dgm:cxn modelId="{E7978AF4-363B-4C22-B84F-9E25B65267BD}" type="presOf" srcId="{B1377C4A-CABA-402B-9CC6-ECAF81426400}" destId="{B1084BD2-DEEC-4332-9401-4E93E0BC459A}" srcOrd="1" destOrd="0" presId="urn:microsoft.com/office/officeart/2005/8/layout/pyramid3"/>
    <dgm:cxn modelId="{C548ED6D-BF09-4791-8554-9E38F6781991}" type="presOf" srcId="{B1377C4A-CABA-402B-9CC6-ECAF81426400}" destId="{12CF3FBA-3B8E-422F-A39C-C9B46C26DC68}" srcOrd="0" destOrd="0" presId="urn:microsoft.com/office/officeart/2005/8/layout/pyramid3"/>
    <dgm:cxn modelId="{4579BD55-2E74-443E-90A5-DB0626C4C39F}" type="presOf" srcId="{06B39FE3-29B0-455A-9C05-306FCDE2D557}" destId="{8716A0E8-FBA7-449A-936D-C603DEB85DA5}" srcOrd="1" destOrd="0" presId="urn:microsoft.com/office/officeart/2005/8/layout/pyramid3"/>
    <dgm:cxn modelId="{DE2CD9DB-B1F2-4C4E-9E83-E6F018E9852F}" type="presOf" srcId="{06B39FE3-29B0-455A-9C05-306FCDE2D557}" destId="{B331564A-34D0-4755-8AC3-EC3C0C67DCC4}" srcOrd="0" destOrd="0" presId="urn:microsoft.com/office/officeart/2005/8/layout/pyramid3"/>
    <dgm:cxn modelId="{99C0642D-BA00-43F8-AC1D-42345D6969E5}" type="presOf" srcId="{206F011A-AABC-461F-ADAF-65346B5B8204}" destId="{65EC0196-00A7-4A43-A8E0-B7E02602B351}" srcOrd="0" destOrd="0" presId="urn:microsoft.com/office/officeart/2005/8/layout/pyramid3"/>
    <dgm:cxn modelId="{BEA82ACA-4491-4455-A792-DB17E9E67DCD}" type="presParOf" srcId="{65EC0196-00A7-4A43-A8E0-B7E02602B351}" destId="{31DBF07A-7B5E-41CE-BDB6-6C45D23126DE}" srcOrd="0" destOrd="0" presId="urn:microsoft.com/office/officeart/2005/8/layout/pyramid3"/>
    <dgm:cxn modelId="{FC4AF75F-50E2-4E29-81A0-EBEBF5E4FD59}" type="presParOf" srcId="{31DBF07A-7B5E-41CE-BDB6-6C45D23126DE}" destId="{12CF3FBA-3B8E-422F-A39C-C9B46C26DC68}" srcOrd="0" destOrd="0" presId="urn:microsoft.com/office/officeart/2005/8/layout/pyramid3"/>
    <dgm:cxn modelId="{2D133EEB-7BD7-4B52-9F30-8E82C745043F}" type="presParOf" srcId="{31DBF07A-7B5E-41CE-BDB6-6C45D23126DE}" destId="{B1084BD2-DEEC-4332-9401-4E93E0BC459A}" srcOrd="1" destOrd="0" presId="urn:microsoft.com/office/officeart/2005/8/layout/pyramid3"/>
    <dgm:cxn modelId="{4E3D4BEC-2718-458B-90C7-4FB3894C23A0}" type="presParOf" srcId="{65EC0196-00A7-4A43-A8E0-B7E02602B351}" destId="{8A9FC661-8E78-44D5-8121-D2BC284CEAEB}" srcOrd="1" destOrd="0" presId="urn:microsoft.com/office/officeart/2005/8/layout/pyramid3"/>
    <dgm:cxn modelId="{67641843-6A75-4937-B758-818E199AD25E}" type="presParOf" srcId="{8A9FC661-8E78-44D5-8121-D2BC284CEAEB}" destId="{7D78BF42-7B9E-4F2F-A63B-570A901CF37C}" srcOrd="0" destOrd="0" presId="urn:microsoft.com/office/officeart/2005/8/layout/pyramid3"/>
    <dgm:cxn modelId="{983102A3-8863-4099-935C-D9DC7C51FB14}" type="presParOf" srcId="{8A9FC661-8E78-44D5-8121-D2BC284CEAEB}" destId="{47A676F7-5D3F-4845-9120-2A87620C889F}" srcOrd="1" destOrd="0" presId="urn:microsoft.com/office/officeart/2005/8/layout/pyramid3"/>
    <dgm:cxn modelId="{C1FCA3EF-C822-4603-9A79-3E8A1C6D9A5D}" type="presParOf" srcId="{65EC0196-00A7-4A43-A8E0-B7E02602B351}" destId="{F0E8D90A-FCA9-4AC1-9F9E-98D70DD2EC10}" srcOrd="2" destOrd="0" presId="urn:microsoft.com/office/officeart/2005/8/layout/pyramid3"/>
    <dgm:cxn modelId="{1A0C007A-5A33-40DD-ACD2-FADBCC885E3B}" type="presParOf" srcId="{F0E8D90A-FCA9-4AC1-9F9E-98D70DD2EC10}" destId="{B331564A-34D0-4755-8AC3-EC3C0C67DCC4}" srcOrd="0" destOrd="0" presId="urn:microsoft.com/office/officeart/2005/8/layout/pyramid3"/>
    <dgm:cxn modelId="{31122C0A-F142-414C-A09B-8FD57BD33DB3}" type="presParOf" srcId="{F0E8D90A-FCA9-4AC1-9F9E-98D70DD2EC10}" destId="{8716A0E8-FBA7-449A-936D-C603DEB85DA5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0B8214-2C0B-4A0D-AC79-CABA824320AF}" type="doc">
      <dgm:prSet loTypeId="urn:microsoft.com/office/officeart/2005/8/layout/process4" loCatId="process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pl-PL"/>
        </a:p>
      </dgm:t>
    </dgm:pt>
    <dgm:pt modelId="{9E83BDBD-F5CF-4D69-8F63-84097CB64873}">
      <dgm:prSet phldrT="[Tekst]" custT="1"/>
      <dgm:spPr>
        <a:solidFill>
          <a:srgbClr val="003366"/>
        </a:solidFill>
      </dgm:spPr>
      <dgm:t>
        <a:bodyPr/>
        <a:lstStyle/>
        <a:p>
          <a:pPr algn="l"/>
          <a:r>
            <a:rPr lang="pl-PL" sz="2600" b="0" dirty="0" smtClean="0">
              <a:solidFill>
                <a:srgbClr val="FFFF00"/>
              </a:solidFill>
            </a:rPr>
            <a:t>Krok 1: </a:t>
          </a:r>
          <a:r>
            <a:rPr lang="pl-PL" sz="2600" b="1" dirty="0" smtClean="0">
              <a:solidFill>
                <a:srgbClr val="FFFF00"/>
              </a:solidFill>
            </a:rPr>
            <a:t>Poznanie sytuacji </a:t>
          </a:r>
          <a:endParaRPr lang="pl-PL" sz="2600" b="1" dirty="0">
            <a:solidFill>
              <a:srgbClr val="FFFF00"/>
            </a:solidFill>
          </a:endParaRPr>
        </a:p>
      </dgm:t>
    </dgm:pt>
    <dgm:pt modelId="{2B38CD82-3D49-47C4-83C7-0C46DE4293F0}" type="parTrans" cxnId="{8E0F0D8F-DD14-4F0A-8881-2237B5964068}">
      <dgm:prSet/>
      <dgm:spPr/>
      <dgm:t>
        <a:bodyPr/>
        <a:lstStyle/>
        <a:p>
          <a:endParaRPr lang="pl-PL"/>
        </a:p>
      </dgm:t>
    </dgm:pt>
    <dgm:pt modelId="{9FF740E8-192B-42E9-83C2-49EBAB6B9579}" type="sibTrans" cxnId="{8E0F0D8F-DD14-4F0A-8881-2237B5964068}">
      <dgm:prSet/>
      <dgm:spPr/>
      <dgm:t>
        <a:bodyPr/>
        <a:lstStyle/>
        <a:p>
          <a:endParaRPr lang="pl-PL"/>
        </a:p>
      </dgm:t>
    </dgm:pt>
    <dgm:pt modelId="{CD481CBF-2EC5-4A6C-999B-31F5AADD6742}">
      <dgm:prSet phldrT="[Tekst]" custT="1"/>
      <dgm:spPr/>
      <dgm:t>
        <a:bodyPr/>
        <a:lstStyle/>
        <a:p>
          <a:r>
            <a:rPr lang="pl-PL" sz="2600" b="1" i="1" kern="1200" dirty="0" smtClean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rPr>
            <a:t>Jak jest?</a:t>
          </a:r>
        </a:p>
      </dgm:t>
    </dgm:pt>
    <dgm:pt modelId="{E18A9E21-D91B-4D32-91F5-A1C51A360FBA}" type="parTrans" cxnId="{54A80B06-0236-442D-93DC-6B6184AF74C5}">
      <dgm:prSet/>
      <dgm:spPr/>
      <dgm:t>
        <a:bodyPr/>
        <a:lstStyle/>
        <a:p>
          <a:endParaRPr lang="pl-PL"/>
        </a:p>
      </dgm:t>
    </dgm:pt>
    <dgm:pt modelId="{AFA8DD51-F472-4678-9DDB-531B5908DEC4}" type="sibTrans" cxnId="{54A80B06-0236-442D-93DC-6B6184AF74C5}">
      <dgm:prSet/>
      <dgm:spPr/>
      <dgm:t>
        <a:bodyPr/>
        <a:lstStyle/>
        <a:p>
          <a:endParaRPr lang="pl-PL"/>
        </a:p>
      </dgm:t>
    </dgm:pt>
    <dgm:pt modelId="{BD09FBE6-EB3E-45E9-83F1-331D8559E6A2}">
      <dgm:prSet phldrT="[Tekst]" custT="1"/>
      <dgm:spPr>
        <a:solidFill>
          <a:srgbClr val="003366"/>
        </a:solidFill>
      </dgm:spPr>
      <dgm:t>
        <a:bodyPr/>
        <a:lstStyle/>
        <a:p>
          <a:pPr algn="l"/>
          <a:r>
            <a:rPr lang="pl-PL" sz="2600" b="0" dirty="0" smtClean="0">
              <a:solidFill>
                <a:srgbClr val="FFFF00"/>
              </a:solidFill>
            </a:rPr>
            <a:t>Krok 2:</a:t>
          </a:r>
          <a:r>
            <a:rPr lang="pl-PL" sz="2600" dirty="0" smtClean="0"/>
            <a:t> </a:t>
          </a:r>
          <a:r>
            <a:rPr lang="pl-PL" sz="2600" b="1" dirty="0" smtClean="0">
              <a:solidFill>
                <a:srgbClr val="FFFF00"/>
              </a:solidFill>
            </a:rPr>
            <a:t>Określenie stanu docelowego</a:t>
          </a:r>
        </a:p>
      </dgm:t>
    </dgm:pt>
    <dgm:pt modelId="{AEEF8507-306E-43CD-B458-D6B9D4E6D185}" type="parTrans" cxnId="{51554A09-998D-4689-A965-D2206000C75A}">
      <dgm:prSet/>
      <dgm:spPr/>
      <dgm:t>
        <a:bodyPr/>
        <a:lstStyle/>
        <a:p>
          <a:endParaRPr lang="pl-PL"/>
        </a:p>
      </dgm:t>
    </dgm:pt>
    <dgm:pt modelId="{79F019E3-28D1-471E-903E-38B2E2A5A883}" type="sibTrans" cxnId="{51554A09-998D-4689-A965-D2206000C75A}">
      <dgm:prSet/>
      <dgm:spPr/>
      <dgm:t>
        <a:bodyPr/>
        <a:lstStyle/>
        <a:p>
          <a:endParaRPr lang="pl-PL"/>
        </a:p>
      </dgm:t>
    </dgm:pt>
    <dgm:pt modelId="{9F6D67E0-309A-4366-90C7-AC1EF8AF928A}">
      <dgm:prSet phldrT="[Tekst]" custT="1"/>
      <dgm:spPr/>
      <dgm:t>
        <a:bodyPr/>
        <a:lstStyle/>
        <a:p>
          <a:r>
            <a:rPr lang="pl-PL" sz="2600" b="1" i="1" kern="1200" dirty="0" smtClean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rPr>
            <a:t>Jak chcemy, aby było?</a:t>
          </a:r>
        </a:p>
      </dgm:t>
    </dgm:pt>
    <dgm:pt modelId="{D1F241AE-689E-4438-8400-BF95690CF0E8}" type="parTrans" cxnId="{B01E1207-14EC-4E67-882A-2520353F05AA}">
      <dgm:prSet/>
      <dgm:spPr/>
      <dgm:t>
        <a:bodyPr/>
        <a:lstStyle/>
        <a:p>
          <a:endParaRPr lang="pl-PL"/>
        </a:p>
      </dgm:t>
    </dgm:pt>
    <dgm:pt modelId="{CB183483-C399-4437-B250-7EC24B1FAA63}" type="sibTrans" cxnId="{B01E1207-14EC-4E67-882A-2520353F05AA}">
      <dgm:prSet/>
      <dgm:spPr/>
      <dgm:t>
        <a:bodyPr/>
        <a:lstStyle/>
        <a:p>
          <a:endParaRPr lang="pl-PL"/>
        </a:p>
      </dgm:t>
    </dgm:pt>
    <dgm:pt modelId="{CDAC63A0-F232-4D0B-82A7-4654CFDA21FE}">
      <dgm:prSet phldrT="[Tekst]" custT="1"/>
      <dgm:spPr>
        <a:solidFill>
          <a:srgbClr val="003366"/>
        </a:solidFill>
      </dgm:spPr>
      <dgm:t>
        <a:bodyPr/>
        <a:lstStyle/>
        <a:p>
          <a:pPr algn="l"/>
          <a:r>
            <a:rPr lang="pl-PL" sz="2600" b="0" dirty="0" smtClean="0">
              <a:solidFill>
                <a:srgbClr val="FFFF00"/>
              </a:solidFill>
            </a:rPr>
            <a:t>Krok 3:</a:t>
          </a:r>
          <a:r>
            <a:rPr lang="pl-PL" sz="2600" dirty="0" smtClean="0"/>
            <a:t> </a:t>
          </a:r>
          <a:r>
            <a:rPr lang="pl-PL" sz="2600" b="1" dirty="0" smtClean="0">
              <a:solidFill>
                <a:srgbClr val="FFFF00"/>
              </a:solidFill>
            </a:rPr>
            <a:t>Znalezienie przyczyn</a:t>
          </a:r>
        </a:p>
      </dgm:t>
    </dgm:pt>
    <dgm:pt modelId="{A8726CD7-F44B-48E5-9544-113B73B6A554}" type="parTrans" cxnId="{7E4F97BD-CC59-4EDA-8046-12DDB1FC1886}">
      <dgm:prSet/>
      <dgm:spPr/>
      <dgm:t>
        <a:bodyPr/>
        <a:lstStyle/>
        <a:p>
          <a:endParaRPr lang="pl-PL"/>
        </a:p>
      </dgm:t>
    </dgm:pt>
    <dgm:pt modelId="{4F14C51F-45B5-417F-BE51-53A7B719CA1F}" type="sibTrans" cxnId="{7E4F97BD-CC59-4EDA-8046-12DDB1FC1886}">
      <dgm:prSet/>
      <dgm:spPr/>
      <dgm:t>
        <a:bodyPr/>
        <a:lstStyle/>
        <a:p>
          <a:endParaRPr lang="pl-PL"/>
        </a:p>
      </dgm:t>
    </dgm:pt>
    <dgm:pt modelId="{2297C0C1-4BB7-425B-AEA7-A944A839D59E}">
      <dgm:prSet phldrT="[Tekst]" custT="1"/>
      <dgm:spPr/>
      <dgm:t>
        <a:bodyPr/>
        <a:lstStyle/>
        <a:p>
          <a:r>
            <a:rPr lang="pl-PL" sz="2600" b="1" i="1" kern="1200" dirty="0" smtClean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rPr>
            <a:t>Co powoduje, że nie mamy stanu docelowego?</a:t>
          </a:r>
        </a:p>
      </dgm:t>
    </dgm:pt>
    <dgm:pt modelId="{86C99469-256D-4719-A711-5BB4075A8B63}" type="parTrans" cxnId="{AB50F545-2DE0-4FCE-A178-84EFA96EE05D}">
      <dgm:prSet/>
      <dgm:spPr/>
      <dgm:t>
        <a:bodyPr/>
        <a:lstStyle/>
        <a:p>
          <a:endParaRPr lang="pl-PL"/>
        </a:p>
      </dgm:t>
    </dgm:pt>
    <dgm:pt modelId="{57F20308-79CD-4A1A-ADD4-E159878E0F3E}" type="sibTrans" cxnId="{AB50F545-2DE0-4FCE-A178-84EFA96EE05D}">
      <dgm:prSet/>
      <dgm:spPr/>
      <dgm:t>
        <a:bodyPr/>
        <a:lstStyle/>
        <a:p>
          <a:endParaRPr lang="pl-PL"/>
        </a:p>
      </dgm:t>
    </dgm:pt>
    <dgm:pt modelId="{8F5580B8-EA17-4A78-8E6B-D077767E0AF5}">
      <dgm:prSet custT="1"/>
      <dgm:spPr/>
      <dgm:t>
        <a:bodyPr/>
        <a:lstStyle/>
        <a:p>
          <a:r>
            <a:rPr lang="pl-PL" sz="2600" b="1" i="1" kern="1200" dirty="0" smtClean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rPr>
            <a:t>Jaki obszar jest kluczowy, aby osiągnąć stan docelowy?  </a:t>
          </a:r>
        </a:p>
      </dgm:t>
    </dgm:pt>
    <dgm:pt modelId="{FF0B9D44-0660-42EF-A9B2-4E90D3E92729}" type="parTrans" cxnId="{2AA3A697-A33F-41AD-B290-4A337C58D34F}">
      <dgm:prSet/>
      <dgm:spPr/>
      <dgm:t>
        <a:bodyPr/>
        <a:lstStyle/>
        <a:p>
          <a:endParaRPr lang="pl-PL"/>
        </a:p>
      </dgm:t>
    </dgm:pt>
    <dgm:pt modelId="{3B8E3C23-AAF0-464F-B206-E6D78F50D085}" type="sibTrans" cxnId="{2AA3A697-A33F-41AD-B290-4A337C58D34F}">
      <dgm:prSet/>
      <dgm:spPr/>
      <dgm:t>
        <a:bodyPr/>
        <a:lstStyle/>
        <a:p>
          <a:endParaRPr lang="pl-PL"/>
        </a:p>
      </dgm:t>
    </dgm:pt>
    <dgm:pt modelId="{7338949D-CD5A-4BC2-9246-090F794667E2}">
      <dgm:prSet custT="1"/>
      <dgm:spPr>
        <a:solidFill>
          <a:srgbClr val="003366"/>
        </a:solidFill>
      </dgm:spPr>
      <dgm:t>
        <a:bodyPr/>
        <a:lstStyle/>
        <a:p>
          <a:pPr algn="l"/>
          <a:r>
            <a:rPr lang="pl-PL" sz="2600" b="0" dirty="0" smtClean="0">
              <a:solidFill>
                <a:srgbClr val="FFFF00"/>
              </a:solidFill>
            </a:rPr>
            <a:t>Krok 4:</a:t>
          </a:r>
          <a:r>
            <a:rPr lang="pl-PL" sz="2600" dirty="0" smtClean="0"/>
            <a:t> </a:t>
          </a:r>
          <a:r>
            <a:rPr lang="pl-PL" sz="2600" b="1" dirty="0" smtClean="0">
              <a:solidFill>
                <a:srgbClr val="FFFF00"/>
              </a:solidFill>
            </a:rPr>
            <a:t>Zdefiniowanie luki rozwojowej</a:t>
          </a:r>
        </a:p>
      </dgm:t>
    </dgm:pt>
    <dgm:pt modelId="{BA4DD372-19E8-48F9-BB78-6F04875EAC95}" type="parTrans" cxnId="{DE25D738-388E-4FD1-A90A-D0B207715012}">
      <dgm:prSet/>
      <dgm:spPr/>
      <dgm:t>
        <a:bodyPr/>
        <a:lstStyle/>
        <a:p>
          <a:endParaRPr lang="pl-PL"/>
        </a:p>
      </dgm:t>
    </dgm:pt>
    <dgm:pt modelId="{69187BF5-199C-43E8-A232-6225E11EB398}" type="sibTrans" cxnId="{DE25D738-388E-4FD1-A90A-D0B207715012}">
      <dgm:prSet/>
      <dgm:spPr/>
      <dgm:t>
        <a:bodyPr/>
        <a:lstStyle/>
        <a:p>
          <a:endParaRPr lang="pl-PL"/>
        </a:p>
      </dgm:t>
    </dgm:pt>
    <dgm:pt modelId="{EC574F18-2C88-47B5-880D-1372A6FF27DA}" type="pres">
      <dgm:prSet presAssocID="{790B8214-2C0B-4A0D-AC79-CABA824320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BB2982D-7DF3-4A9A-9CA9-F56B1D7823CE}" type="pres">
      <dgm:prSet presAssocID="{7338949D-CD5A-4BC2-9246-090F794667E2}" presName="boxAndChildren" presStyleCnt="0"/>
      <dgm:spPr/>
    </dgm:pt>
    <dgm:pt modelId="{06776754-4C16-4D5D-B14E-89DE3BEAF855}" type="pres">
      <dgm:prSet presAssocID="{7338949D-CD5A-4BC2-9246-090F794667E2}" presName="parentTextBox" presStyleLbl="node1" presStyleIdx="0" presStyleCnt="4"/>
      <dgm:spPr/>
      <dgm:t>
        <a:bodyPr/>
        <a:lstStyle/>
        <a:p>
          <a:endParaRPr lang="pl-PL"/>
        </a:p>
      </dgm:t>
    </dgm:pt>
    <dgm:pt modelId="{ECF03BE7-1FF9-49A7-B66C-1AD3136732FC}" type="pres">
      <dgm:prSet presAssocID="{7338949D-CD5A-4BC2-9246-090F794667E2}" presName="entireBox" presStyleLbl="node1" presStyleIdx="0" presStyleCnt="4"/>
      <dgm:spPr/>
      <dgm:t>
        <a:bodyPr/>
        <a:lstStyle/>
        <a:p>
          <a:endParaRPr lang="pl-PL"/>
        </a:p>
      </dgm:t>
    </dgm:pt>
    <dgm:pt modelId="{5D8E1765-F37C-4C87-AFFE-26C7CA64BDB5}" type="pres">
      <dgm:prSet presAssocID="{7338949D-CD5A-4BC2-9246-090F794667E2}" presName="descendantBox" presStyleCnt="0"/>
      <dgm:spPr/>
    </dgm:pt>
    <dgm:pt modelId="{A87373D3-741C-4F93-A81C-D2B2B7EAC0EA}" type="pres">
      <dgm:prSet presAssocID="{8F5580B8-EA17-4A78-8E6B-D077767E0AF5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75473F4-DB16-4AEF-8042-1649C0E20AF2}" type="pres">
      <dgm:prSet presAssocID="{4F14C51F-45B5-417F-BE51-53A7B719CA1F}" presName="sp" presStyleCnt="0"/>
      <dgm:spPr/>
    </dgm:pt>
    <dgm:pt modelId="{F09D0F02-E376-41D9-A16D-F0110ED36609}" type="pres">
      <dgm:prSet presAssocID="{CDAC63A0-F232-4D0B-82A7-4654CFDA21FE}" presName="arrowAndChildren" presStyleCnt="0"/>
      <dgm:spPr/>
    </dgm:pt>
    <dgm:pt modelId="{AC11142E-BE69-42F3-98F8-0D150488D503}" type="pres">
      <dgm:prSet presAssocID="{CDAC63A0-F232-4D0B-82A7-4654CFDA21FE}" presName="parentTextArrow" presStyleLbl="node1" presStyleIdx="0" presStyleCnt="4"/>
      <dgm:spPr/>
      <dgm:t>
        <a:bodyPr/>
        <a:lstStyle/>
        <a:p>
          <a:endParaRPr lang="pl-PL"/>
        </a:p>
      </dgm:t>
    </dgm:pt>
    <dgm:pt modelId="{665A8DD1-A04F-4341-BF65-4AF81995AD74}" type="pres">
      <dgm:prSet presAssocID="{CDAC63A0-F232-4D0B-82A7-4654CFDA21FE}" presName="arrow" presStyleLbl="node1" presStyleIdx="1" presStyleCnt="4"/>
      <dgm:spPr/>
      <dgm:t>
        <a:bodyPr/>
        <a:lstStyle/>
        <a:p>
          <a:endParaRPr lang="pl-PL"/>
        </a:p>
      </dgm:t>
    </dgm:pt>
    <dgm:pt modelId="{8377E04C-61FD-4BAD-BBDC-B9F8FB6D516E}" type="pres">
      <dgm:prSet presAssocID="{CDAC63A0-F232-4D0B-82A7-4654CFDA21FE}" presName="descendantArrow" presStyleCnt="0"/>
      <dgm:spPr/>
    </dgm:pt>
    <dgm:pt modelId="{EF6EBC91-EB41-4265-B3A4-9FC53B533966}" type="pres">
      <dgm:prSet presAssocID="{2297C0C1-4BB7-425B-AEA7-A944A839D59E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7C5B3FF-5F10-48B1-81A9-35BE36EEB2AE}" type="pres">
      <dgm:prSet presAssocID="{79F019E3-28D1-471E-903E-38B2E2A5A883}" presName="sp" presStyleCnt="0"/>
      <dgm:spPr/>
    </dgm:pt>
    <dgm:pt modelId="{F7409BC5-4008-4F95-926C-0239AFDD0707}" type="pres">
      <dgm:prSet presAssocID="{BD09FBE6-EB3E-45E9-83F1-331D8559E6A2}" presName="arrowAndChildren" presStyleCnt="0"/>
      <dgm:spPr/>
    </dgm:pt>
    <dgm:pt modelId="{79541AE2-FBF4-4386-BEA0-B59031ACC10D}" type="pres">
      <dgm:prSet presAssocID="{BD09FBE6-EB3E-45E9-83F1-331D8559E6A2}" presName="parentTextArrow" presStyleLbl="node1" presStyleIdx="1" presStyleCnt="4"/>
      <dgm:spPr/>
      <dgm:t>
        <a:bodyPr/>
        <a:lstStyle/>
        <a:p>
          <a:endParaRPr lang="pl-PL"/>
        </a:p>
      </dgm:t>
    </dgm:pt>
    <dgm:pt modelId="{3B77BCA5-B815-4141-9597-8F944185370C}" type="pres">
      <dgm:prSet presAssocID="{BD09FBE6-EB3E-45E9-83F1-331D8559E6A2}" presName="arrow" presStyleLbl="node1" presStyleIdx="2" presStyleCnt="4"/>
      <dgm:spPr/>
      <dgm:t>
        <a:bodyPr/>
        <a:lstStyle/>
        <a:p>
          <a:endParaRPr lang="pl-PL"/>
        </a:p>
      </dgm:t>
    </dgm:pt>
    <dgm:pt modelId="{C1E3C4F4-8BE8-47FE-AC6D-A187A762F311}" type="pres">
      <dgm:prSet presAssocID="{BD09FBE6-EB3E-45E9-83F1-331D8559E6A2}" presName="descendantArrow" presStyleCnt="0"/>
      <dgm:spPr/>
    </dgm:pt>
    <dgm:pt modelId="{E705FD65-E788-4868-8514-9CB5B9DC9201}" type="pres">
      <dgm:prSet presAssocID="{9F6D67E0-309A-4366-90C7-AC1EF8AF928A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9503AE-E4AB-4F5C-BB8A-B77DB57F771C}" type="pres">
      <dgm:prSet presAssocID="{9FF740E8-192B-42E9-83C2-49EBAB6B9579}" presName="sp" presStyleCnt="0"/>
      <dgm:spPr/>
    </dgm:pt>
    <dgm:pt modelId="{28D43A98-C9F5-4800-8B67-1843CD8791CF}" type="pres">
      <dgm:prSet presAssocID="{9E83BDBD-F5CF-4D69-8F63-84097CB64873}" presName="arrowAndChildren" presStyleCnt="0"/>
      <dgm:spPr/>
    </dgm:pt>
    <dgm:pt modelId="{BC7D4EB9-9CF3-4EBA-AC9E-F707973377CF}" type="pres">
      <dgm:prSet presAssocID="{9E83BDBD-F5CF-4D69-8F63-84097CB64873}" presName="parentTextArrow" presStyleLbl="node1" presStyleIdx="2" presStyleCnt="4"/>
      <dgm:spPr/>
      <dgm:t>
        <a:bodyPr/>
        <a:lstStyle/>
        <a:p>
          <a:endParaRPr lang="pl-PL"/>
        </a:p>
      </dgm:t>
    </dgm:pt>
    <dgm:pt modelId="{0352B032-0B07-4B74-8CAB-237DBC1FAD30}" type="pres">
      <dgm:prSet presAssocID="{9E83BDBD-F5CF-4D69-8F63-84097CB64873}" presName="arrow" presStyleLbl="node1" presStyleIdx="3" presStyleCnt="4"/>
      <dgm:spPr/>
      <dgm:t>
        <a:bodyPr/>
        <a:lstStyle/>
        <a:p>
          <a:endParaRPr lang="pl-PL"/>
        </a:p>
      </dgm:t>
    </dgm:pt>
    <dgm:pt modelId="{B369833A-9EAE-4E8E-A549-38B12A0CB1A8}" type="pres">
      <dgm:prSet presAssocID="{9E83BDBD-F5CF-4D69-8F63-84097CB64873}" presName="descendantArrow" presStyleCnt="0"/>
      <dgm:spPr/>
    </dgm:pt>
    <dgm:pt modelId="{D36AF17C-712A-4582-AE24-5D2C6E0804FD}" type="pres">
      <dgm:prSet presAssocID="{CD481CBF-2EC5-4A6C-999B-31F5AADD6742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3E9405E-EC6B-44BF-A523-3FF2FE15C505}" type="presOf" srcId="{BD09FBE6-EB3E-45E9-83F1-331D8559E6A2}" destId="{3B77BCA5-B815-4141-9597-8F944185370C}" srcOrd="1" destOrd="0" presId="urn:microsoft.com/office/officeart/2005/8/layout/process4"/>
    <dgm:cxn modelId="{B01E1207-14EC-4E67-882A-2520353F05AA}" srcId="{BD09FBE6-EB3E-45E9-83F1-331D8559E6A2}" destId="{9F6D67E0-309A-4366-90C7-AC1EF8AF928A}" srcOrd="0" destOrd="0" parTransId="{D1F241AE-689E-4438-8400-BF95690CF0E8}" sibTransId="{CB183483-C399-4437-B250-7EC24B1FAA63}"/>
    <dgm:cxn modelId="{1437B84A-1558-4E3B-A055-FE9347FA13DF}" type="presOf" srcId="{9E83BDBD-F5CF-4D69-8F63-84097CB64873}" destId="{BC7D4EB9-9CF3-4EBA-AC9E-F707973377CF}" srcOrd="0" destOrd="0" presId="urn:microsoft.com/office/officeart/2005/8/layout/process4"/>
    <dgm:cxn modelId="{28956C36-548B-4D1D-901B-168AE16A6245}" type="presOf" srcId="{8F5580B8-EA17-4A78-8E6B-D077767E0AF5}" destId="{A87373D3-741C-4F93-A81C-D2B2B7EAC0EA}" srcOrd="0" destOrd="0" presId="urn:microsoft.com/office/officeart/2005/8/layout/process4"/>
    <dgm:cxn modelId="{4FAC3C4C-3D44-462C-ABC9-220F61121A1C}" type="presOf" srcId="{9F6D67E0-309A-4366-90C7-AC1EF8AF928A}" destId="{E705FD65-E788-4868-8514-9CB5B9DC9201}" srcOrd="0" destOrd="0" presId="urn:microsoft.com/office/officeart/2005/8/layout/process4"/>
    <dgm:cxn modelId="{84880E53-BC37-4EBF-9926-E39EB4977B23}" type="presOf" srcId="{CDAC63A0-F232-4D0B-82A7-4654CFDA21FE}" destId="{665A8DD1-A04F-4341-BF65-4AF81995AD74}" srcOrd="1" destOrd="0" presId="urn:microsoft.com/office/officeart/2005/8/layout/process4"/>
    <dgm:cxn modelId="{7E4F97BD-CC59-4EDA-8046-12DDB1FC1886}" srcId="{790B8214-2C0B-4A0D-AC79-CABA824320AF}" destId="{CDAC63A0-F232-4D0B-82A7-4654CFDA21FE}" srcOrd="2" destOrd="0" parTransId="{A8726CD7-F44B-48E5-9544-113B73B6A554}" sibTransId="{4F14C51F-45B5-417F-BE51-53A7B719CA1F}"/>
    <dgm:cxn modelId="{AB50F545-2DE0-4FCE-A178-84EFA96EE05D}" srcId="{CDAC63A0-F232-4D0B-82A7-4654CFDA21FE}" destId="{2297C0C1-4BB7-425B-AEA7-A944A839D59E}" srcOrd="0" destOrd="0" parTransId="{86C99469-256D-4719-A711-5BB4075A8B63}" sibTransId="{57F20308-79CD-4A1A-ADD4-E159878E0F3E}"/>
    <dgm:cxn modelId="{54A80B06-0236-442D-93DC-6B6184AF74C5}" srcId="{9E83BDBD-F5CF-4D69-8F63-84097CB64873}" destId="{CD481CBF-2EC5-4A6C-999B-31F5AADD6742}" srcOrd="0" destOrd="0" parTransId="{E18A9E21-D91B-4D32-91F5-A1C51A360FBA}" sibTransId="{AFA8DD51-F472-4678-9DDB-531B5908DEC4}"/>
    <dgm:cxn modelId="{C1F4CC8B-68AC-4A70-A735-22E048194028}" type="presOf" srcId="{CDAC63A0-F232-4D0B-82A7-4654CFDA21FE}" destId="{AC11142E-BE69-42F3-98F8-0D150488D503}" srcOrd="0" destOrd="0" presId="urn:microsoft.com/office/officeart/2005/8/layout/process4"/>
    <dgm:cxn modelId="{8E0F0D8F-DD14-4F0A-8881-2237B5964068}" srcId="{790B8214-2C0B-4A0D-AC79-CABA824320AF}" destId="{9E83BDBD-F5CF-4D69-8F63-84097CB64873}" srcOrd="0" destOrd="0" parTransId="{2B38CD82-3D49-47C4-83C7-0C46DE4293F0}" sibTransId="{9FF740E8-192B-42E9-83C2-49EBAB6B9579}"/>
    <dgm:cxn modelId="{279974D6-015E-4240-A35C-F52D166EB1C2}" type="presOf" srcId="{CD481CBF-2EC5-4A6C-999B-31F5AADD6742}" destId="{D36AF17C-712A-4582-AE24-5D2C6E0804FD}" srcOrd="0" destOrd="0" presId="urn:microsoft.com/office/officeart/2005/8/layout/process4"/>
    <dgm:cxn modelId="{BF09BFFF-7BBE-4B40-8DE9-48DC461AB71B}" type="presOf" srcId="{790B8214-2C0B-4A0D-AC79-CABA824320AF}" destId="{EC574F18-2C88-47B5-880D-1372A6FF27DA}" srcOrd="0" destOrd="0" presId="urn:microsoft.com/office/officeart/2005/8/layout/process4"/>
    <dgm:cxn modelId="{51554A09-998D-4689-A965-D2206000C75A}" srcId="{790B8214-2C0B-4A0D-AC79-CABA824320AF}" destId="{BD09FBE6-EB3E-45E9-83F1-331D8559E6A2}" srcOrd="1" destOrd="0" parTransId="{AEEF8507-306E-43CD-B458-D6B9D4E6D185}" sibTransId="{79F019E3-28D1-471E-903E-38B2E2A5A883}"/>
    <dgm:cxn modelId="{8166E751-8230-4A38-B017-BDCD6765380F}" type="presOf" srcId="{7338949D-CD5A-4BC2-9246-090F794667E2}" destId="{06776754-4C16-4D5D-B14E-89DE3BEAF855}" srcOrd="0" destOrd="0" presId="urn:microsoft.com/office/officeart/2005/8/layout/process4"/>
    <dgm:cxn modelId="{DD28AFB5-4C6E-4F05-A5CA-78F799304A0E}" type="presOf" srcId="{9E83BDBD-F5CF-4D69-8F63-84097CB64873}" destId="{0352B032-0B07-4B74-8CAB-237DBC1FAD30}" srcOrd="1" destOrd="0" presId="urn:microsoft.com/office/officeart/2005/8/layout/process4"/>
    <dgm:cxn modelId="{2AA3A697-A33F-41AD-B290-4A337C58D34F}" srcId="{7338949D-CD5A-4BC2-9246-090F794667E2}" destId="{8F5580B8-EA17-4A78-8E6B-D077767E0AF5}" srcOrd="0" destOrd="0" parTransId="{FF0B9D44-0660-42EF-A9B2-4E90D3E92729}" sibTransId="{3B8E3C23-AAF0-464F-B206-E6D78F50D085}"/>
    <dgm:cxn modelId="{C7508D25-2A94-4666-95F2-3A6FE135533B}" type="presOf" srcId="{7338949D-CD5A-4BC2-9246-090F794667E2}" destId="{ECF03BE7-1FF9-49A7-B66C-1AD3136732FC}" srcOrd="1" destOrd="0" presId="urn:microsoft.com/office/officeart/2005/8/layout/process4"/>
    <dgm:cxn modelId="{CDC00015-533D-4EB6-BDB3-0705BAF3C954}" type="presOf" srcId="{2297C0C1-4BB7-425B-AEA7-A944A839D59E}" destId="{EF6EBC91-EB41-4265-B3A4-9FC53B533966}" srcOrd="0" destOrd="0" presId="urn:microsoft.com/office/officeart/2005/8/layout/process4"/>
    <dgm:cxn modelId="{A797C728-34BC-4A81-8DBB-25BF0F519E24}" type="presOf" srcId="{BD09FBE6-EB3E-45E9-83F1-331D8559E6A2}" destId="{79541AE2-FBF4-4386-BEA0-B59031ACC10D}" srcOrd="0" destOrd="0" presId="urn:microsoft.com/office/officeart/2005/8/layout/process4"/>
    <dgm:cxn modelId="{DE25D738-388E-4FD1-A90A-D0B207715012}" srcId="{790B8214-2C0B-4A0D-AC79-CABA824320AF}" destId="{7338949D-CD5A-4BC2-9246-090F794667E2}" srcOrd="3" destOrd="0" parTransId="{BA4DD372-19E8-48F9-BB78-6F04875EAC95}" sibTransId="{69187BF5-199C-43E8-A232-6225E11EB398}"/>
    <dgm:cxn modelId="{E2A7CC7C-4758-4777-8C15-B734D26D8987}" type="presParOf" srcId="{EC574F18-2C88-47B5-880D-1372A6FF27DA}" destId="{5BB2982D-7DF3-4A9A-9CA9-F56B1D7823CE}" srcOrd="0" destOrd="0" presId="urn:microsoft.com/office/officeart/2005/8/layout/process4"/>
    <dgm:cxn modelId="{6136D78A-ED54-4C87-A8AB-A49E1B70EBF7}" type="presParOf" srcId="{5BB2982D-7DF3-4A9A-9CA9-F56B1D7823CE}" destId="{06776754-4C16-4D5D-B14E-89DE3BEAF855}" srcOrd="0" destOrd="0" presId="urn:microsoft.com/office/officeart/2005/8/layout/process4"/>
    <dgm:cxn modelId="{F0470493-2E43-4291-9D3A-DCA8FE4240AF}" type="presParOf" srcId="{5BB2982D-7DF3-4A9A-9CA9-F56B1D7823CE}" destId="{ECF03BE7-1FF9-49A7-B66C-1AD3136732FC}" srcOrd="1" destOrd="0" presId="urn:microsoft.com/office/officeart/2005/8/layout/process4"/>
    <dgm:cxn modelId="{249259FF-5A6B-45D0-A3C5-C8660EBF312F}" type="presParOf" srcId="{5BB2982D-7DF3-4A9A-9CA9-F56B1D7823CE}" destId="{5D8E1765-F37C-4C87-AFFE-26C7CA64BDB5}" srcOrd="2" destOrd="0" presId="urn:microsoft.com/office/officeart/2005/8/layout/process4"/>
    <dgm:cxn modelId="{3EC87FEF-0E01-4335-93D2-AD3799F48052}" type="presParOf" srcId="{5D8E1765-F37C-4C87-AFFE-26C7CA64BDB5}" destId="{A87373D3-741C-4F93-A81C-D2B2B7EAC0EA}" srcOrd="0" destOrd="0" presId="urn:microsoft.com/office/officeart/2005/8/layout/process4"/>
    <dgm:cxn modelId="{8486FE34-5FB8-4404-9401-D9EF0386B1C9}" type="presParOf" srcId="{EC574F18-2C88-47B5-880D-1372A6FF27DA}" destId="{E75473F4-DB16-4AEF-8042-1649C0E20AF2}" srcOrd="1" destOrd="0" presId="urn:microsoft.com/office/officeart/2005/8/layout/process4"/>
    <dgm:cxn modelId="{50128EB1-C19B-4F8A-AAB0-FC438DD1129C}" type="presParOf" srcId="{EC574F18-2C88-47B5-880D-1372A6FF27DA}" destId="{F09D0F02-E376-41D9-A16D-F0110ED36609}" srcOrd="2" destOrd="0" presId="urn:microsoft.com/office/officeart/2005/8/layout/process4"/>
    <dgm:cxn modelId="{A0FAF7EA-31B8-4929-B2E8-6C29819D566E}" type="presParOf" srcId="{F09D0F02-E376-41D9-A16D-F0110ED36609}" destId="{AC11142E-BE69-42F3-98F8-0D150488D503}" srcOrd="0" destOrd="0" presId="urn:microsoft.com/office/officeart/2005/8/layout/process4"/>
    <dgm:cxn modelId="{6B9D7009-52E9-4AAF-81B1-6ADF59AC49BB}" type="presParOf" srcId="{F09D0F02-E376-41D9-A16D-F0110ED36609}" destId="{665A8DD1-A04F-4341-BF65-4AF81995AD74}" srcOrd="1" destOrd="0" presId="urn:microsoft.com/office/officeart/2005/8/layout/process4"/>
    <dgm:cxn modelId="{6F51276F-1746-4C7F-9A81-1D2252CC5C99}" type="presParOf" srcId="{F09D0F02-E376-41D9-A16D-F0110ED36609}" destId="{8377E04C-61FD-4BAD-BBDC-B9F8FB6D516E}" srcOrd="2" destOrd="0" presId="urn:microsoft.com/office/officeart/2005/8/layout/process4"/>
    <dgm:cxn modelId="{FD4F8D1A-F0D0-45BD-AB58-174305269A7B}" type="presParOf" srcId="{8377E04C-61FD-4BAD-BBDC-B9F8FB6D516E}" destId="{EF6EBC91-EB41-4265-B3A4-9FC53B533966}" srcOrd="0" destOrd="0" presId="urn:microsoft.com/office/officeart/2005/8/layout/process4"/>
    <dgm:cxn modelId="{DFF5E61D-FAFA-4B7F-8615-E5A4B337491E}" type="presParOf" srcId="{EC574F18-2C88-47B5-880D-1372A6FF27DA}" destId="{77C5B3FF-5F10-48B1-81A9-35BE36EEB2AE}" srcOrd="3" destOrd="0" presId="urn:microsoft.com/office/officeart/2005/8/layout/process4"/>
    <dgm:cxn modelId="{52839452-146C-4A32-AA3B-CF024A96EA03}" type="presParOf" srcId="{EC574F18-2C88-47B5-880D-1372A6FF27DA}" destId="{F7409BC5-4008-4F95-926C-0239AFDD0707}" srcOrd="4" destOrd="0" presId="urn:microsoft.com/office/officeart/2005/8/layout/process4"/>
    <dgm:cxn modelId="{C28249D8-D3DF-44BE-994F-AE462E31C225}" type="presParOf" srcId="{F7409BC5-4008-4F95-926C-0239AFDD0707}" destId="{79541AE2-FBF4-4386-BEA0-B59031ACC10D}" srcOrd="0" destOrd="0" presId="urn:microsoft.com/office/officeart/2005/8/layout/process4"/>
    <dgm:cxn modelId="{B8502FCB-0D0D-4E38-AB1E-BAF9998D047B}" type="presParOf" srcId="{F7409BC5-4008-4F95-926C-0239AFDD0707}" destId="{3B77BCA5-B815-4141-9597-8F944185370C}" srcOrd="1" destOrd="0" presId="urn:microsoft.com/office/officeart/2005/8/layout/process4"/>
    <dgm:cxn modelId="{89514342-C655-4B4F-9F0B-7EC41D74880F}" type="presParOf" srcId="{F7409BC5-4008-4F95-926C-0239AFDD0707}" destId="{C1E3C4F4-8BE8-47FE-AC6D-A187A762F311}" srcOrd="2" destOrd="0" presId="urn:microsoft.com/office/officeart/2005/8/layout/process4"/>
    <dgm:cxn modelId="{08E851F9-65AB-46FF-8D6F-4E7735170E59}" type="presParOf" srcId="{C1E3C4F4-8BE8-47FE-AC6D-A187A762F311}" destId="{E705FD65-E788-4868-8514-9CB5B9DC9201}" srcOrd="0" destOrd="0" presId="urn:microsoft.com/office/officeart/2005/8/layout/process4"/>
    <dgm:cxn modelId="{6AA22959-708C-412D-BFD0-80B628B2AFE7}" type="presParOf" srcId="{EC574F18-2C88-47B5-880D-1372A6FF27DA}" destId="{9F9503AE-E4AB-4F5C-BB8A-B77DB57F771C}" srcOrd="5" destOrd="0" presId="urn:microsoft.com/office/officeart/2005/8/layout/process4"/>
    <dgm:cxn modelId="{F87AAB7B-AF50-4B0D-84AB-521D82CE7F5D}" type="presParOf" srcId="{EC574F18-2C88-47B5-880D-1372A6FF27DA}" destId="{28D43A98-C9F5-4800-8B67-1843CD8791CF}" srcOrd="6" destOrd="0" presId="urn:microsoft.com/office/officeart/2005/8/layout/process4"/>
    <dgm:cxn modelId="{2EF8699E-B8F7-4E29-8D2D-16D933855A65}" type="presParOf" srcId="{28D43A98-C9F5-4800-8B67-1843CD8791CF}" destId="{BC7D4EB9-9CF3-4EBA-AC9E-F707973377CF}" srcOrd="0" destOrd="0" presId="urn:microsoft.com/office/officeart/2005/8/layout/process4"/>
    <dgm:cxn modelId="{2D9E1553-CE3D-4E0B-B78A-B3070B17EBCB}" type="presParOf" srcId="{28D43A98-C9F5-4800-8B67-1843CD8791CF}" destId="{0352B032-0B07-4B74-8CAB-237DBC1FAD30}" srcOrd="1" destOrd="0" presId="urn:microsoft.com/office/officeart/2005/8/layout/process4"/>
    <dgm:cxn modelId="{742A041E-C67E-4701-9B5F-AB8A9A64E547}" type="presParOf" srcId="{28D43A98-C9F5-4800-8B67-1843CD8791CF}" destId="{B369833A-9EAE-4E8E-A549-38B12A0CB1A8}" srcOrd="2" destOrd="0" presId="urn:microsoft.com/office/officeart/2005/8/layout/process4"/>
    <dgm:cxn modelId="{C2A5A3CA-B792-43AA-AB4F-FBD15527CF1B}" type="presParOf" srcId="{B369833A-9EAE-4E8E-A549-38B12A0CB1A8}" destId="{D36AF17C-712A-4582-AE24-5D2C6E0804F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6696F9-C565-4B9F-B6AA-103070832BA3}" type="doc">
      <dgm:prSet loTypeId="urn:microsoft.com/office/officeart/2005/8/layout/arrow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09C0BFD-1E96-4AFB-B794-B9427D5815B1}">
      <dgm:prSet phldrT="[Tekst]" custT="1"/>
      <dgm:spPr/>
      <dgm:t>
        <a:bodyPr/>
        <a:lstStyle/>
        <a:p>
          <a:pPr algn="r"/>
          <a:r>
            <a:rPr lang="pl-PL" altLang="pl-PL" sz="2600" b="1" u="sng" kern="1200" cap="all" baseline="0" dirty="0" smtClean="0">
              <a:solidFill>
                <a:schemeClr val="tx1"/>
              </a:solidFill>
              <a:latin typeface="Calibri" pitchFamily="34" charset="0"/>
              <a:ea typeface="+mn-ea"/>
              <a:cs typeface="+mn-cs"/>
            </a:rPr>
            <a:t>pogłębiona</a:t>
          </a:r>
          <a:r>
            <a:rPr lang="pl-PL" altLang="pl-PL" sz="2600" b="1" kern="1200" cap="all" baseline="0" dirty="0" smtClean="0">
              <a:solidFill>
                <a:schemeClr val="tx1"/>
              </a:solidFill>
              <a:latin typeface="Calibri" pitchFamily="34" charset="0"/>
              <a:ea typeface="+mn-ea"/>
              <a:cs typeface="+mn-cs"/>
            </a:rPr>
            <a:t> diagnoza</a:t>
          </a:r>
          <a:endParaRPr lang="pl-PL" altLang="pl-PL" sz="2600" b="1" kern="1200" cap="all" baseline="0" dirty="0">
            <a:solidFill>
              <a:schemeClr val="tx1"/>
            </a:solidFill>
            <a:latin typeface="Calibri" pitchFamily="34" charset="0"/>
            <a:ea typeface="+mn-ea"/>
            <a:cs typeface="+mn-cs"/>
          </a:endParaRPr>
        </a:p>
      </dgm:t>
    </dgm:pt>
    <dgm:pt modelId="{23B511E9-EA76-415F-99BA-99F3E5B68A21}" type="parTrans" cxnId="{7EAD84E5-0393-47CD-BA2B-E46FAF35A91C}">
      <dgm:prSet/>
      <dgm:spPr/>
      <dgm:t>
        <a:bodyPr/>
        <a:lstStyle/>
        <a:p>
          <a:endParaRPr lang="pl-PL"/>
        </a:p>
      </dgm:t>
    </dgm:pt>
    <dgm:pt modelId="{C7EA4C18-0B59-4081-9931-5B4A11A817AA}" type="sibTrans" cxnId="{7EAD84E5-0393-47CD-BA2B-E46FAF35A91C}">
      <dgm:prSet/>
      <dgm:spPr/>
      <dgm:t>
        <a:bodyPr/>
        <a:lstStyle/>
        <a:p>
          <a:endParaRPr lang="pl-PL"/>
        </a:p>
      </dgm:t>
    </dgm:pt>
    <dgm:pt modelId="{056298BB-9AA0-4BC1-958A-8A5060FA73B8}">
      <dgm:prSet phldrT="[Tekst]" custT="1"/>
      <dgm:spPr/>
      <dgm:t>
        <a:bodyPr/>
        <a:lstStyle/>
        <a:p>
          <a:pPr algn="r"/>
          <a:r>
            <a:rPr lang="pl-PL" altLang="pl-PL" sz="2600" b="1" kern="1200" cap="all" baseline="0" dirty="0" smtClean="0">
              <a:solidFill>
                <a:schemeClr val="tx1"/>
              </a:solidFill>
              <a:latin typeface="Calibri" pitchFamily="34" charset="0"/>
              <a:ea typeface="+mn-ea"/>
              <a:cs typeface="+mn-cs"/>
            </a:rPr>
            <a:t>trafny dobór działań</a:t>
          </a:r>
        </a:p>
      </dgm:t>
    </dgm:pt>
    <dgm:pt modelId="{CC2E4B3D-7F21-44D8-A3EF-635B8B42619C}" type="parTrans" cxnId="{652E3BDE-8EF5-4C66-8E7C-315ADCE0D832}">
      <dgm:prSet/>
      <dgm:spPr/>
      <dgm:t>
        <a:bodyPr/>
        <a:lstStyle/>
        <a:p>
          <a:endParaRPr lang="pl-PL"/>
        </a:p>
      </dgm:t>
    </dgm:pt>
    <dgm:pt modelId="{1FE6E73C-F48E-4ED1-9C81-9F47C3CC9C17}" type="sibTrans" cxnId="{652E3BDE-8EF5-4C66-8E7C-315ADCE0D832}">
      <dgm:prSet/>
      <dgm:spPr/>
      <dgm:t>
        <a:bodyPr/>
        <a:lstStyle/>
        <a:p>
          <a:endParaRPr lang="pl-PL"/>
        </a:p>
      </dgm:t>
    </dgm:pt>
    <dgm:pt modelId="{E95F8868-1876-4F31-8EB8-E93951371A17}">
      <dgm:prSet phldrT="[Tekst]" custT="1"/>
      <dgm:spPr/>
      <dgm:t>
        <a:bodyPr/>
        <a:lstStyle/>
        <a:p>
          <a:pPr algn="r"/>
          <a:r>
            <a:rPr lang="pl-PL" altLang="pl-PL" sz="2600" b="1" kern="1200" cap="all" baseline="0" dirty="0" smtClean="0">
              <a:solidFill>
                <a:schemeClr val="tx1"/>
              </a:solidFill>
              <a:latin typeface="Calibri" pitchFamily="34" charset="0"/>
              <a:ea typeface="+mn-ea"/>
              <a:cs typeface="+mn-cs"/>
            </a:rPr>
            <a:t>zakładane efekty, Trwałość ZMIANY</a:t>
          </a:r>
        </a:p>
      </dgm:t>
    </dgm:pt>
    <dgm:pt modelId="{3F13B62B-E6F2-4BD6-A25A-958D66500D00}" type="parTrans" cxnId="{E10E7895-BADD-4792-A9AD-3177E6D1DAC4}">
      <dgm:prSet/>
      <dgm:spPr/>
      <dgm:t>
        <a:bodyPr/>
        <a:lstStyle/>
        <a:p>
          <a:endParaRPr lang="pl-PL"/>
        </a:p>
      </dgm:t>
    </dgm:pt>
    <dgm:pt modelId="{C1D3256A-2343-4CFF-A5DB-AE1F52C8684C}" type="sibTrans" cxnId="{E10E7895-BADD-4792-A9AD-3177E6D1DAC4}">
      <dgm:prSet/>
      <dgm:spPr/>
      <dgm:t>
        <a:bodyPr/>
        <a:lstStyle/>
        <a:p>
          <a:endParaRPr lang="pl-PL"/>
        </a:p>
      </dgm:t>
    </dgm:pt>
    <dgm:pt modelId="{37158B7D-14D6-4C60-805E-E32B62E46AB5}" type="pres">
      <dgm:prSet presAssocID="{8B6696F9-C565-4B9F-B6AA-103070832BA3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5506B85-99FC-485C-9404-533CC126A40C}" type="pres">
      <dgm:prSet presAssocID="{8B6696F9-C565-4B9F-B6AA-103070832BA3}" presName="arrow" presStyleLbl="bgShp" presStyleIdx="0" presStyleCnt="1" custLinFactNeighborX="8232" custLinFactNeighborY="-492"/>
      <dgm:spPr>
        <a:gradFill rotWithShape="0">
          <a:gsLst>
            <a:gs pos="0">
              <a:schemeClr val="bg1">
                <a:lumMod val="20000"/>
                <a:lumOff val="8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0"/>
        </a:gradFill>
        <a:effectLst>
          <a:outerShdw blurRad="50800" dist="38100" dir="2700000" algn="tl" rotWithShape="0">
            <a:schemeClr val="bg2">
              <a:lumMod val="75000"/>
              <a:alpha val="40000"/>
            </a:schemeClr>
          </a:outerShdw>
        </a:effectLst>
      </dgm:spPr>
    </dgm:pt>
    <dgm:pt modelId="{0EA737CB-71EA-466F-BB2F-60C0C6FC813E}" type="pres">
      <dgm:prSet presAssocID="{8B6696F9-C565-4B9F-B6AA-103070832BA3}" presName="arrowDiagram3" presStyleCnt="0"/>
      <dgm:spPr/>
    </dgm:pt>
    <dgm:pt modelId="{EA7E5282-0D79-40B9-A796-32427419B7BE}" type="pres">
      <dgm:prSet presAssocID="{F09C0BFD-1E96-4AFB-B794-B9427D5815B1}" presName="bullet3a" presStyleLbl="node1" presStyleIdx="0" presStyleCnt="3" custLinFactX="53673" custLinFactNeighborX="100000" custLinFactNeighborY="-63138"/>
      <dgm:spPr>
        <a:gradFill rotWithShape="0">
          <a:gsLst>
            <a:gs pos="0">
              <a:srgbClr val="FFFF00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endParaRPr lang="pl-PL"/>
        </a:p>
      </dgm:t>
    </dgm:pt>
    <dgm:pt modelId="{DD136F68-E835-4E9A-BD3D-731DF58739C0}" type="pres">
      <dgm:prSet presAssocID="{F09C0BFD-1E96-4AFB-B794-B9427D5815B1}" presName="textBox3a" presStyleLbl="revTx" presStyleIdx="0" presStyleCnt="3" custScaleX="293817" custScaleY="87861" custLinFactNeighborX="-5409" custLinFactNeighborY="-42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F4BF09F-F236-4C38-95C9-C2783E5A0B98}" type="pres">
      <dgm:prSet presAssocID="{056298BB-9AA0-4BC1-958A-8A5060FA73B8}" presName="bullet3b" presStyleLbl="node1" presStyleIdx="1" presStyleCnt="3" custLinFactNeighborX="50148" custLinFactNeighborY="-4848"/>
      <dgm:spPr>
        <a:gradFill rotWithShape="0">
          <a:gsLst>
            <a:gs pos="0">
              <a:srgbClr val="FFFF00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endParaRPr lang="pl-PL"/>
        </a:p>
      </dgm:t>
    </dgm:pt>
    <dgm:pt modelId="{A9FD4809-890B-4F3E-8A00-A8861679436D}" type="pres">
      <dgm:prSet presAssocID="{056298BB-9AA0-4BC1-958A-8A5060FA73B8}" presName="textBox3b" presStyleLbl="revTx" presStyleIdx="1" presStyleCnt="3" custScaleX="304048" custScaleY="71619" custLinFactNeighborX="-11229" custLinFactNeighborY="-248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11054FF-BD41-4C70-82BE-406E06C4FF9A}" type="pres">
      <dgm:prSet presAssocID="{E95F8868-1876-4F31-8EB8-E93951371A17}" presName="bullet3c" presStyleLbl="node1" presStyleIdx="2" presStyleCnt="3" custLinFactX="40866" custLinFactNeighborX="100000" custLinFactNeighborY="-32125"/>
      <dgm:spPr>
        <a:gradFill rotWithShape="0">
          <a:gsLst>
            <a:gs pos="0">
              <a:srgbClr val="FFFF00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endParaRPr lang="pl-PL"/>
        </a:p>
      </dgm:t>
    </dgm:pt>
    <dgm:pt modelId="{2A96E304-83F2-495D-B392-09B3B38C3729}" type="pres">
      <dgm:prSet presAssocID="{E95F8868-1876-4F31-8EB8-E93951371A17}" presName="textBox3c" presStyleLbl="revTx" presStyleIdx="2" presStyleCnt="3" custScaleX="283831" custScaleY="80063" custLinFactX="-68938" custLinFactNeighborX="-100000" custLinFactNeighborY="-3757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E77AC67-F4AD-423A-B656-49D6D81424B4}" type="presOf" srcId="{8B6696F9-C565-4B9F-B6AA-103070832BA3}" destId="{37158B7D-14D6-4C60-805E-E32B62E46AB5}" srcOrd="0" destOrd="0" presId="urn:microsoft.com/office/officeart/2005/8/layout/arrow2"/>
    <dgm:cxn modelId="{C330CAEA-9FBB-4BFE-A095-9370163712D5}" type="presOf" srcId="{F09C0BFD-1E96-4AFB-B794-B9427D5815B1}" destId="{DD136F68-E835-4E9A-BD3D-731DF58739C0}" srcOrd="0" destOrd="0" presId="urn:microsoft.com/office/officeart/2005/8/layout/arrow2"/>
    <dgm:cxn modelId="{E10E7895-BADD-4792-A9AD-3177E6D1DAC4}" srcId="{8B6696F9-C565-4B9F-B6AA-103070832BA3}" destId="{E95F8868-1876-4F31-8EB8-E93951371A17}" srcOrd="2" destOrd="0" parTransId="{3F13B62B-E6F2-4BD6-A25A-958D66500D00}" sibTransId="{C1D3256A-2343-4CFF-A5DB-AE1F52C8684C}"/>
    <dgm:cxn modelId="{511BAD02-9250-499B-BF8F-DC8C1C3AE32B}" type="presOf" srcId="{056298BB-9AA0-4BC1-958A-8A5060FA73B8}" destId="{A9FD4809-890B-4F3E-8A00-A8861679436D}" srcOrd="0" destOrd="0" presId="urn:microsoft.com/office/officeart/2005/8/layout/arrow2"/>
    <dgm:cxn modelId="{589DD12D-0AFD-4840-A749-8B0E91771CBA}" type="presOf" srcId="{E95F8868-1876-4F31-8EB8-E93951371A17}" destId="{2A96E304-83F2-495D-B392-09B3B38C3729}" srcOrd="0" destOrd="0" presId="urn:microsoft.com/office/officeart/2005/8/layout/arrow2"/>
    <dgm:cxn modelId="{7EAD84E5-0393-47CD-BA2B-E46FAF35A91C}" srcId="{8B6696F9-C565-4B9F-B6AA-103070832BA3}" destId="{F09C0BFD-1E96-4AFB-B794-B9427D5815B1}" srcOrd="0" destOrd="0" parTransId="{23B511E9-EA76-415F-99BA-99F3E5B68A21}" sibTransId="{C7EA4C18-0B59-4081-9931-5B4A11A817AA}"/>
    <dgm:cxn modelId="{652E3BDE-8EF5-4C66-8E7C-315ADCE0D832}" srcId="{8B6696F9-C565-4B9F-B6AA-103070832BA3}" destId="{056298BB-9AA0-4BC1-958A-8A5060FA73B8}" srcOrd="1" destOrd="0" parTransId="{CC2E4B3D-7F21-44D8-A3EF-635B8B42619C}" sibTransId="{1FE6E73C-F48E-4ED1-9C81-9F47C3CC9C17}"/>
    <dgm:cxn modelId="{B3190806-A1E4-4D4D-A9D0-B9BDB93D5405}" type="presParOf" srcId="{37158B7D-14D6-4C60-805E-E32B62E46AB5}" destId="{35506B85-99FC-485C-9404-533CC126A40C}" srcOrd="0" destOrd="0" presId="urn:microsoft.com/office/officeart/2005/8/layout/arrow2"/>
    <dgm:cxn modelId="{51B92223-6094-42BB-AFB6-D9BC34D914A1}" type="presParOf" srcId="{37158B7D-14D6-4C60-805E-E32B62E46AB5}" destId="{0EA737CB-71EA-466F-BB2F-60C0C6FC813E}" srcOrd="1" destOrd="0" presId="urn:microsoft.com/office/officeart/2005/8/layout/arrow2"/>
    <dgm:cxn modelId="{91D99936-D729-4B1E-8A61-86B2CD9F2242}" type="presParOf" srcId="{0EA737CB-71EA-466F-BB2F-60C0C6FC813E}" destId="{EA7E5282-0D79-40B9-A796-32427419B7BE}" srcOrd="0" destOrd="0" presId="urn:microsoft.com/office/officeart/2005/8/layout/arrow2"/>
    <dgm:cxn modelId="{E14662F0-E660-48DA-B781-3AD2E0AE2FB6}" type="presParOf" srcId="{0EA737CB-71EA-466F-BB2F-60C0C6FC813E}" destId="{DD136F68-E835-4E9A-BD3D-731DF58739C0}" srcOrd="1" destOrd="0" presId="urn:microsoft.com/office/officeart/2005/8/layout/arrow2"/>
    <dgm:cxn modelId="{4B027104-1E0B-44B5-B090-5F6A2770E47E}" type="presParOf" srcId="{0EA737CB-71EA-466F-BB2F-60C0C6FC813E}" destId="{3F4BF09F-F236-4C38-95C9-C2783E5A0B98}" srcOrd="2" destOrd="0" presId="urn:microsoft.com/office/officeart/2005/8/layout/arrow2"/>
    <dgm:cxn modelId="{FEDCF92C-1E6F-45C4-AC54-8A9C99E594F3}" type="presParOf" srcId="{0EA737CB-71EA-466F-BB2F-60C0C6FC813E}" destId="{A9FD4809-890B-4F3E-8A00-A8861679436D}" srcOrd="3" destOrd="0" presId="urn:microsoft.com/office/officeart/2005/8/layout/arrow2"/>
    <dgm:cxn modelId="{D4463167-EB2B-4AC3-B32A-E59888EAE798}" type="presParOf" srcId="{0EA737CB-71EA-466F-BB2F-60C0C6FC813E}" destId="{311054FF-BD41-4C70-82BE-406E06C4FF9A}" srcOrd="4" destOrd="0" presId="urn:microsoft.com/office/officeart/2005/8/layout/arrow2"/>
    <dgm:cxn modelId="{AAA10348-8ABF-4F6F-B2CF-630F27DD8BE7}" type="presParOf" srcId="{0EA737CB-71EA-466F-BB2F-60C0C6FC813E}" destId="{2A96E304-83F2-495D-B392-09B3B38C372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33190-7849-4CFD-8EDD-79D8A52140A2}" type="datetimeFigureOut">
              <a:rPr lang="pl-PL" smtClean="0"/>
              <a:pPr/>
              <a:t>2015-11-17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53E87-8CFE-41A4-82EB-7DA6A77A1F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940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3F16C-C56F-4631-A8B5-6731301A01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544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610738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1647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15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1243044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16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988429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956388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9531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1791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1904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0753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63264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96960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98844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32C2-6371-4C5E-98F4-6E643656C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19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B01B0-CC05-4F9D-8AC4-C7146925568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739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9D30-08FD-4139-82A6-51CD8238EE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913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1861-2D38-49CF-A96E-4152268B86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07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BA4-49FC-4C16-8FFD-8B7EA2CD17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38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415-57E6-43A7-A0D2-8B7DAF8444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57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8613-7990-436A-9679-3AB84D662C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8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7F22-4254-462D-B62F-85BF0961A8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2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3DFD-EA56-406C-B9EA-589B968C16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7F1EF-B192-4D58-956B-F02DE1C20B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84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0CF4-BEBD-43EC-98EC-7492878D2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54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2E37-1724-49FD-8DC6-9095286FE2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38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5869-E3E3-4173-B82A-309AC28639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402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7375E-280A-4CC7-9D24-FD119A84CF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title"/>
          </p:nvPr>
        </p:nvSpPr>
        <p:spPr>
          <a:xfrm>
            <a:off x="323528" y="2492375"/>
            <a:ext cx="8568952" cy="1143000"/>
          </a:xfrm>
        </p:spPr>
        <p:txBody>
          <a:bodyPr/>
          <a:lstStyle/>
          <a:p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ZASADY PRZEPROWADZANIA DIAGNOZY</a:t>
            </a:r>
            <a:endParaRPr lang="pl-PL" altLang="pl-PL" sz="4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421691" y="5301208"/>
            <a:ext cx="22402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pl-PL" altLang="pl-PL" b="1" dirty="0" smtClean="0">
                <a:solidFill>
                  <a:prstClr val="white"/>
                </a:solidFill>
                <a:latin typeface="Calibri" pitchFamily="34" charset="0"/>
              </a:rPr>
              <a:t>Gdańsk</a:t>
            </a:r>
            <a:r>
              <a:rPr lang="pl-PL" altLang="pl-PL" b="1" smtClean="0">
                <a:solidFill>
                  <a:prstClr val="white"/>
                </a:solidFill>
                <a:latin typeface="Calibri" pitchFamily="34" charset="0"/>
              </a:rPr>
              <a:t>, </a:t>
            </a:r>
            <a:r>
              <a:rPr lang="pl-PL" altLang="pl-PL" b="1" smtClean="0">
                <a:solidFill>
                  <a:prstClr val="white"/>
                </a:solidFill>
                <a:latin typeface="Calibri" pitchFamily="34" charset="0"/>
              </a:rPr>
              <a:t>18.11.2015 </a:t>
            </a:r>
            <a:r>
              <a:rPr lang="pl-PL" altLang="pl-PL" b="1" dirty="0" smtClean="0">
                <a:solidFill>
                  <a:prstClr val="white"/>
                </a:solidFill>
                <a:latin typeface="Calibri" pitchFamily="34" charset="0"/>
              </a:rPr>
              <a:t>r.</a:t>
            </a: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151514" y="5895975"/>
            <a:ext cx="68409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Calibri" pitchFamily="34" charset="0"/>
              </a:rPr>
              <a:t>Regionalny Program Operacyjny Województwa Pomorskiego na lata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00034" y="2000240"/>
            <a:ext cx="814393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algn="just"/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Wsparcie kierowane jest w szczególności do szkół                          i placówek systemu oświaty prowadzących kształcenie ogólne, których uczniowie uzyskują </a:t>
            </a:r>
            <a:r>
              <a:rPr lang="pl-PL" sz="26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najniższe wyniki egzaminów zewnętrznych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lub szkół charakteryzujących się </a:t>
            </a:r>
            <a:r>
              <a:rPr lang="pl-PL" sz="26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ujemnym wskaźnikiem EWD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, a także szkół i placówek systemu oświaty z </a:t>
            </a:r>
            <a:r>
              <a:rPr lang="pl-PL" sz="26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niezadawalającym wynikiem ewaluacji zewnętrznej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571868" y="273651"/>
            <a:ext cx="52864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>
              <a:spcBef>
                <a:spcPct val="0"/>
              </a:spcBef>
              <a:buNone/>
            </a:pPr>
            <a:r>
              <a:rPr lang="pl-PL" altLang="pl-PL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STANDARDY REALIZACJI </a:t>
            </a:r>
            <a:r>
              <a:rPr lang="pl-PL" altLang="pl-PL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WSPARCIA – DIAGNOZA </a:t>
            </a:r>
            <a:endParaRPr lang="pl-PL" altLang="pl-PL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57158" y="1285860"/>
            <a:ext cx="842968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algn="just">
              <a:spcBef>
                <a:spcPts val="600"/>
              </a:spcBef>
              <a:spcAft>
                <a:spcPts val="600"/>
              </a:spcAft>
            </a:pPr>
            <a:r>
              <a:rPr lang="pl-PL" sz="24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Wnioski z diagnozy</a:t>
            </a: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powinny zostać zawarte we wniosku                         o dofinansowanie projektu, z przywołaniem </a:t>
            </a:r>
            <a:r>
              <a:rPr lang="pl-PL" sz="24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danych</a:t>
            </a: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wynikających  z diagnozy oraz </a:t>
            </a:r>
            <a:r>
              <a:rPr lang="pl-PL" sz="24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źródeł</a:t>
            </a: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ich pozyskania</a:t>
            </a:r>
          </a:p>
          <a:p>
            <a:pPr marL="0" lvl="3" algn="just"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We wniosku należy przywołać główne konkluzje z analizy I etapu przeprowadzonej we wszystkich szkołach i placówkach systemu oświaty ze szczególnym uwzględnieniem tych szkół/placówek, które zaplanowano do objęcia wsparciem w ramach projektu</a:t>
            </a:r>
          </a:p>
          <a:p>
            <a:pPr marL="0" lvl="3" algn="just"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Należy uzasadnić wybór szkół/placówek planowanych do objęcia wsparciem w ramach projektu</a:t>
            </a:r>
          </a:p>
        </p:txBody>
      </p:sp>
      <p:sp>
        <p:nvSpPr>
          <p:cNvPr id="7" name="Prostokąt 6"/>
          <p:cNvSpPr/>
          <p:nvPr/>
        </p:nvSpPr>
        <p:spPr>
          <a:xfrm>
            <a:off x="357158" y="5286388"/>
            <a:ext cx="835824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3" algn="just">
              <a:spcBef>
                <a:spcPts val="600"/>
              </a:spcBef>
              <a:spcAft>
                <a:spcPts val="600"/>
              </a:spcAft>
            </a:pPr>
            <a:r>
              <a:rPr lang="pl-PL" sz="2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Katalog kryteriów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obowiązujących w konkursie zawiera liczne odniesienia do diagnozy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3571868" y="273651"/>
            <a:ext cx="52864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>
              <a:spcBef>
                <a:spcPct val="0"/>
              </a:spcBef>
              <a:buNone/>
            </a:pPr>
            <a:r>
              <a:rPr lang="pl-PL" altLang="pl-PL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STANDARDY REALIZACJI </a:t>
            </a:r>
            <a:r>
              <a:rPr lang="pl-PL" altLang="pl-PL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WSPARCIA – DIAGNOZA </a:t>
            </a:r>
            <a:endParaRPr lang="pl-PL" altLang="pl-PL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5357819" y="273651"/>
            <a:ext cx="3571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>
              <a:spcBef>
                <a:spcPct val="0"/>
              </a:spcBef>
              <a:buNone/>
            </a:pPr>
            <a:r>
              <a:rPr lang="pl-PL" altLang="pl-PL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DIAGNOZA W 4 KROKACH </a:t>
            </a:r>
            <a:endParaRPr lang="pl-PL" altLang="pl-PL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14282" y="1142984"/>
          <a:ext cx="871543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52B032-0B07-4B74-8CAB-237DBC1FAD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36AF17C-712A-4582-AE24-5D2C6E0804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B77BCA5-B815-4141-9597-8F9441853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705FD65-E788-4868-8514-9CB5B9DC92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65A8DD1-A04F-4341-BF65-4AF81995A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F6EBC91-EB41-4265-B3A4-9FC53B5339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CF03BE7-1FF9-49A7-B66C-1AD3136732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7373D3-741C-4F93-A81C-D2B2B7EAC0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42910" y="2285992"/>
            <a:ext cx="785818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algn="just">
              <a:spcBef>
                <a:spcPts val="600"/>
              </a:spcBef>
              <a:spcAft>
                <a:spcPts val="0"/>
              </a:spcAft>
            </a:pP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Kompetencje i doświadczenie pracowników </a:t>
            </a:r>
            <a:r>
              <a:rPr lang="pl-PL" sz="2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instytucji wspomagających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, m.in.:</a:t>
            </a:r>
          </a:p>
          <a:p>
            <a:pPr marL="269875" lvl="3" indent="-269875" algn="just">
              <a:spcBef>
                <a:spcPts val="600"/>
              </a:spcBef>
              <a:buBlip>
                <a:blip r:embed="rId3"/>
              </a:buBlip>
              <a:defRPr/>
            </a:pP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placówek doskonalenia nauczycieli</a:t>
            </a:r>
          </a:p>
          <a:p>
            <a:pPr marL="269875" lvl="3" indent="-269875" algn="just">
              <a:spcBef>
                <a:spcPts val="600"/>
              </a:spcBef>
              <a:buBlip>
                <a:blip r:embed="rId3"/>
              </a:buBlip>
              <a:defRPr/>
            </a:pP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poradni psychologiczno-pedagogicznych</a:t>
            </a:r>
          </a:p>
          <a:p>
            <a:pPr marL="269875" lvl="3" indent="-269875" algn="just">
              <a:spcBef>
                <a:spcPts val="600"/>
              </a:spcBef>
              <a:buBlip>
                <a:blip r:embed="rId3"/>
              </a:buBlip>
              <a:defRPr/>
            </a:pP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bibliotek pedagogicznych </a:t>
            </a: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2928926" y="273651"/>
            <a:ext cx="6000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>
              <a:spcBef>
                <a:spcPct val="0"/>
              </a:spcBef>
              <a:buNone/>
            </a:pPr>
            <a:r>
              <a:rPr lang="pl-PL" altLang="pl-PL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WSPARCIE W PRZEPROWADZENIU DIAGNOZY </a:t>
            </a:r>
            <a:endParaRPr lang="pl-PL" altLang="pl-PL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857619" y="273651"/>
            <a:ext cx="50006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>
              <a:spcBef>
                <a:spcPct val="0"/>
              </a:spcBef>
              <a:buNone/>
            </a:pPr>
            <a:r>
              <a:rPr lang="pl-PL" altLang="pl-PL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WSPARCIE W PRZEPROWADZENIU DIAGNOZY </a:t>
            </a:r>
            <a:endParaRPr lang="pl-PL" altLang="pl-PL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7158" y="1214422"/>
            <a:ext cx="8429684" cy="422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algn="just">
              <a:spcBef>
                <a:spcPts val="600"/>
              </a:spcBef>
              <a:spcAft>
                <a:spcPts val="0"/>
              </a:spcAft>
            </a:pP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Efekty innych projektów, np. projektu systemowego realizowanego przez Ośrodek Rozwoju Edukacji:</a:t>
            </a:r>
          </a:p>
          <a:p>
            <a:pPr marL="269875" lvl="3" indent="-269875" algn="just">
              <a:spcBef>
                <a:spcPts val="600"/>
              </a:spcBef>
              <a:buBlip>
                <a:blip r:embed="rId3"/>
              </a:buBlip>
              <a:defRPr/>
            </a:pP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model procesowego wspomagania rozwoju szkół                             i placówek</a:t>
            </a:r>
          </a:p>
          <a:p>
            <a:pPr marL="269875" lvl="3" indent="-269875" algn="just">
              <a:spcBef>
                <a:spcPts val="600"/>
              </a:spcBef>
              <a:buBlip>
                <a:blip r:embed="rId3"/>
              </a:buBlip>
              <a:defRPr/>
            </a:pP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wnioski i rekomendacje z działań pilotażowych </a:t>
            </a:r>
          </a:p>
          <a:p>
            <a:pPr marL="269875" lvl="3" indent="-269875" algn="just">
              <a:spcBef>
                <a:spcPts val="600"/>
              </a:spcBef>
              <a:buBlip>
                <a:blip r:embed="rId3"/>
              </a:buBlip>
              <a:defRPr/>
            </a:pP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materiały i narzędzia merytoryczne</a:t>
            </a:r>
          </a:p>
          <a:p>
            <a:pPr marL="269875" lvl="3" indent="-269875" algn="just">
              <a:spcBef>
                <a:spcPts val="600"/>
              </a:spcBef>
              <a:buBlip>
                <a:blip r:embed="rId3"/>
              </a:buBlip>
              <a:defRPr/>
            </a:pP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przygotowana kadra (szkolni organizatorzy rozwoju edukacji, koordynatorzy sieci współpracy i samokształcenia)</a:t>
            </a:r>
          </a:p>
          <a:p>
            <a:pPr marL="269875" lvl="3" indent="-269875" algn="r">
              <a:spcBef>
                <a:spcPts val="600"/>
              </a:spcBef>
              <a:defRPr/>
            </a:pP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 in.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4929198"/>
            <a:ext cx="3000396" cy="1463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Prostokąt 6"/>
          <p:cNvSpPr/>
          <p:nvPr/>
        </p:nvSpPr>
        <p:spPr>
          <a:xfrm>
            <a:off x="3929058" y="5072074"/>
            <a:ext cx="49292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err="1" smtClean="0">
                <a:solidFill>
                  <a:srgbClr val="C00000"/>
                </a:solidFill>
                <a:latin typeface="Calibri" pitchFamily="34" charset="0"/>
              </a:rPr>
              <a:t>www.ore.edu.pl</a:t>
            </a:r>
            <a:r>
              <a:rPr lang="pl-PL" sz="2400" dirty="0" smtClean="0">
                <a:solidFill>
                  <a:srgbClr val="C00000"/>
                </a:solidFill>
                <a:latin typeface="Calibri" pitchFamily="34" charset="0"/>
              </a:rPr>
              <a:t>/</a:t>
            </a:r>
            <a:r>
              <a:rPr lang="pl-PL" sz="2400" dirty="0" err="1" smtClean="0">
                <a:solidFill>
                  <a:srgbClr val="C00000"/>
                </a:solidFill>
                <a:latin typeface="Calibri" pitchFamily="34" charset="0"/>
              </a:rPr>
              <a:t>projekty-ue</a:t>
            </a:r>
            <a:r>
              <a:rPr lang="pl-PL" sz="2400" dirty="0" smtClean="0">
                <a:solidFill>
                  <a:srgbClr val="C00000"/>
                </a:solidFill>
                <a:latin typeface="Calibri" pitchFamily="34" charset="0"/>
              </a:rPr>
              <a:t>/ projekty-systemowe/</a:t>
            </a:r>
            <a:r>
              <a:rPr lang="pl-PL" sz="2400" dirty="0" err="1" smtClean="0">
                <a:solidFill>
                  <a:srgbClr val="C00000"/>
                </a:solidFill>
                <a:latin typeface="Calibri" pitchFamily="34" charset="0"/>
              </a:rPr>
              <a:t>wspieranie-szkol-i-nauczycieli</a:t>
            </a:r>
            <a:endParaRPr lang="pl-PL" sz="2400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43111" y="1268760"/>
            <a:ext cx="8229600" cy="4525963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2000" b="1" i="1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2000" b="1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b="1" kern="1200" dirty="0">
              <a:solidFill>
                <a:prstClr val="black"/>
              </a:solidFill>
              <a:latin typeface="Calibri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b="1" i="1" kern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15</a:t>
            </a:fld>
            <a:endParaRPr lang="pl-PL" altLang="pl-PL" dirty="0"/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2051720" y="260648"/>
            <a:ext cx="68779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ZNACZENIE DIAGNOZY  </a:t>
            </a:r>
            <a:endParaRPr lang="pl-PL" altLang="pl-PL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179512" y="1124744"/>
          <a:ext cx="878497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rostokąt 5"/>
          <p:cNvSpPr/>
          <p:nvPr/>
        </p:nvSpPr>
        <p:spPr>
          <a:xfrm>
            <a:off x="5500694" y="4714884"/>
            <a:ext cx="307183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sz="2600" b="1" dirty="0" smtClean="0">
                <a:solidFill>
                  <a:srgbClr val="C00000"/>
                </a:solidFill>
                <a:latin typeface="Calibri" pitchFamily="34" charset="0"/>
              </a:rPr>
              <a:t>leczenie przyczyn problemu,</a:t>
            </a:r>
          </a:p>
          <a:p>
            <a:pPr algn="ctr"/>
            <a:r>
              <a:rPr lang="pl-PL" altLang="pl-PL" sz="2600" b="1" dirty="0" smtClean="0">
                <a:solidFill>
                  <a:srgbClr val="C00000"/>
                </a:solidFill>
                <a:latin typeface="Calibri" pitchFamily="34" charset="0"/>
              </a:rPr>
              <a:t>a nie jego objawów </a:t>
            </a:r>
          </a:p>
        </p:txBody>
      </p:sp>
    </p:spTree>
    <p:extLst>
      <p:ext uri="{BB962C8B-B14F-4D97-AF65-F5344CB8AC3E}">
        <p14:creationId xmlns:p14="http://schemas.microsoft.com/office/powerpoint/2010/main" val="288639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3" y="5741988"/>
            <a:ext cx="18732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7950" y="2492375"/>
            <a:ext cx="880268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400" b="1" dirty="0" smtClean="0">
                <a:solidFill>
                  <a:schemeClr val="bg1"/>
                </a:solidFill>
                <a:latin typeface="Calibri" pitchFamily="34" charset="0"/>
              </a:rPr>
              <a:t>Dziękuję </a:t>
            </a:r>
            <a:r>
              <a:rPr lang="pl-PL" altLang="pl-PL" sz="4400" b="1" dirty="0">
                <a:solidFill>
                  <a:schemeClr val="bg1"/>
                </a:solidFill>
                <a:latin typeface="Calibri" pitchFamily="34" charset="0"/>
              </a:rPr>
              <a:t>za </a:t>
            </a:r>
            <a:r>
              <a:rPr lang="pl-PL" altLang="pl-PL" sz="4400" b="1" dirty="0" smtClean="0">
                <a:solidFill>
                  <a:schemeClr val="bg1"/>
                </a:solidFill>
                <a:latin typeface="Calibri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u="sn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43111" y="1268760"/>
            <a:ext cx="8229600" cy="4525963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2000" b="1" i="1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2000" b="1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b="1" kern="1200" dirty="0">
              <a:solidFill>
                <a:prstClr val="black"/>
              </a:solidFill>
              <a:latin typeface="Calibri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b="1" i="1" kern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</a:t>
            </a:fld>
            <a:endParaRPr lang="pl-PL" altLang="pl-PL" dirty="0"/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2051720" y="260648"/>
            <a:ext cx="68779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ZNACZENIE DIAGNOZY  </a:t>
            </a:r>
            <a:endParaRPr lang="pl-PL" altLang="pl-PL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179512" y="1124744"/>
          <a:ext cx="878497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63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285984" y="273651"/>
            <a:ext cx="6643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 eaLnBrk="1" hangingPunct="1">
              <a:spcBef>
                <a:spcPct val="0"/>
              </a:spcBef>
              <a:buNone/>
            </a:pPr>
            <a:r>
              <a:rPr lang="pl-PL" altLang="pl-PL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STANDARDY REALIZACJI WSPARCIA – DIAGNOZA 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85720" y="1714488"/>
            <a:ext cx="842968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Podstawa zaplanowania działań w ramach kompleksowego wspomagania szkół i placówek – </a:t>
            </a:r>
            <a:r>
              <a:rPr lang="pl-PL" sz="2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diagnoza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odnosząca się                  do </a:t>
            </a:r>
            <a:r>
              <a:rPr lang="pl-PL" sz="26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trzech lat szkolnych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poprzedzających złożenie wniosku                o dofinansowanie</a:t>
            </a:r>
            <a:endParaRPr lang="pl-PL" sz="2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/>
            <a:endParaRPr lang="pl-PL" sz="2600" dirty="0">
              <a:latin typeface="Calibri" panose="020F050202020403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85720" y="3857628"/>
            <a:ext cx="842968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Diagnoza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26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nie jest finansowana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ze środków RPO WP                       2014-2020, stanowi jednak konieczny warunek zaplanowania działań w projekcie</a:t>
            </a:r>
            <a:endParaRPr lang="pl-PL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571868" y="273651"/>
            <a:ext cx="5357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>
              <a:spcBef>
                <a:spcPct val="0"/>
              </a:spcBef>
              <a:buNone/>
            </a:pPr>
            <a:r>
              <a:rPr lang="pl-PL" altLang="pl-PL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STANDARDY REALIZACJI </a:t>
            </a:r>
            <a:r>
              <a:rPr lang="pl-PL" altLang="pl-PL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WSPARCIA – DIAGNOZA </a:t>
            </a:r>
            <a:endParaRPr lang="pl-PL" altLang="pl-PL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85720" y="1643050"/>
            <a:ext cx="842968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Projekt określa </a:t>
            </a:r>
            <a:r>
              <a:rPr lang="pl-PL" sz="26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zasady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przeprowadzania diagnozy, pozostawia natomiast swobodę w wyborze narzędzi diagnostycznych, sposobu prezentacji efektów pracy itp. </a:t>
            </a:r>
            <a:endParaRPr lang="pl-PL" sz="2600" dirty="0">
              <a:latin typeface="Calibri" panose="020F050202020403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85720" y="3143248"/>
            <a:ext cx="842968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Wnioski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z diagnozy powinny zostać zawarte we wniosku                     o dofinansowanie projektu (</a:t>
            </a:r>
            <a:r>
              <a:rPr lang="pl-PL" sz="2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dane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i </a:t>
            </a:r>
            <a:r>
              <a:rPr lang="pl-PL" sz="2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źródła ich pozyskania</a:t>
            </a: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)                    jako </a:t>
            </a:r>
            <a:r>
              <a:rPr lang="pl-PL" sz="26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uzasadnienie planowanych działań</a:t>
            </a:r>
          </a:p>
          <a:p>
            <a:pPr algn="just"/>
            <a:endParaRPr lang="pl-PL" sz="2600" b="1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/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Organ prowadzący na wezwanie Instytucji Zarządzającej jest zobowiązany do udostępnienia diagnozy </a:t>
            </a:r>
            <a:r>
              <a:rPr lang="pl-PL" sz="2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w formie pisemnej</a:t>
            </a:r>
            <a:endParaRPr lang="pl-PL" sz="26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6429388" y="273651"/>
            <a:ext cx="2500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>
              <a:spcBef>
                <a:spcPct val="0"/>
              </a:spcBef>
              <a:buNone/>
            </a:pPr>
            <a:r>
              <a:rPr lang="pl-PL" altLang="pl-PL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ETAPY DIAGNOZY </a:t>
            </a:r>
            <a:endParaRPr lang="pl-PL" altLang="pl-PL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85720" y="1214422"/>
            <a:ext cx="842968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600" b="1" dirty="0" smtClean="0">
                <a:solidFill>
                  <a:srgbClr val="C00000"/>
                </a:solidFill>
                <a:latin typeface="Calibri" pitchFamily="34" charset="0"/>
              </a:rPr>
              <a:t>Etap I </a:t>
            </a: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(przygotowany i przeprowadzony przez szkoły/placówki                             oraz zatwierdzony przez organ prowadzący):</a:t>
            </a:r>
          </a:p>
          <a:p>
            <a:pPr marL="357188" algn="just">
              <a:spcBef>
                <a:spcPts val="0"/>
              </a:spcBef>
              <a:defRPr/>
            </a:pPr>
            <a:r>
              <a:rPr lang="pl-PL" sz="2600" dirty="0" smtClean="0">
                <a:solidFill>
                  <a:srgbClr val="C00000"/>
                </a:solidFill>
                <a:latin typeface="Calibri" pitchFamily="34" charset="0"/>
              </a:rPr>
              <a:t>analiza sytuacji każdej szkoły/placówki, służąca identyfikacji </a:t>
            </a:r>
            <a:r>
              <a:rPr lang="pl-PL" sz="2600" u="sng" dirty="0" smtClean="0">
                <a:solidFill>
                  <a:srgbClr val="C00000"/>
                </a:solidFill>
                <a:latin typeface="Calibri" pitchFamily="34" charset="0"/>
              </a:rPr>
              <a:t>problemów</a:t>
            </a:r>
            <a:r>
              <a:rPr lang="pl-PL" sz="2600" dirty="0" smtClean="0">
                <a:solidFill>
                  <a:srgbClr val="C00000"/>
                </a:solidFill>
                <a:latin typeface="Calibri" pitchFamily="34" charset="0"/>
              </a:rPr>
              <a:t> i </a:t>
            </a:r>
            <a:r>
              <a:rPr lang="pl-PL" sz="2600" u="sng" dirty="0" smtClean="0">
                <a:solidFill>
                  <a:srgbClr val="C00000"/>
                </a:solidFill>
                <a:latin typeface="Calibri" pitchFamily="34" charset="0"/>
              </a:rPr>
              <a:t>potencjałów</a:t>
            </a:r>
            <a:r>
              <a:rPr lang="pl-PL" sz="2600" dirty="0" smtClean="0">
                <a:solidFill>
                  <a:srgbClr val="C00000"/>
                </a:solidFill>
                <a:latin typeface="Calibri" pitchFamily="34" charset="0"/>
              </a:rPr>
              <a:t> w obszarze kształcenia ogólnego </a:t>
            </a:r>
            <a:endParaRPr lang="pl-PL" sz="26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285720" y="3429000"/>
            <a:ext cx="842968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65100">
              <a:spcBef>
                <a:spcPts val="600"/>
              </a:spcBef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należy: </a:t>
            </a:r>
          </a:p>
          <a:p>
            <a:pPr marL="179388" indent="-179388" algn="just">
              <a:spcBef>
                <a:spcPts val="600"/>
              </a:spcBef>
              <a:buBlip>
                <a:blip r:embed="rId2"/>
              </a:buBlip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wykorzystać dane zawarte w </a:t>
            </a:r>
            <a:r>
              <a:rPr lang="pl-PL" sz="24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obowiązujących w szkole/placówce  dokumentach</a:t>
            </a: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(pozyskiwane m.in. w ramach prowadzonego nadzoru pedagogicznego) oraz dostępne </a:t>
            </a:r>
            <a:r>
              <a:rPr lang="pl-PL" sz="24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narzędzia diagnostyczne</a:t>
            </a:r>
          </a:p>
          <a:p>
            <a:pPr marL="179388" indent="-179388" algn="just">
              <a:spcBef>
                <a:spcPts val="600"/>
              </a:spcBef>
              <a:buBlip>
                <a:blip r:embed="rId2"/>
              </a:buBlip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uwzględnić </a:t>
            </a:r>
            <a:r>
              <a:rPr lang="pl-PL" sz="24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opinie </a:t>
            </a:r>
            <a:r>
              <a:rPr lang="pl-PL" sz="2400" u="sng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interesariuszy</a:t>
            </a: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szkoły/placówki (uczniów, nauczycieli, kadry zarządzającej, opiekunów prawnych uczniów, społecznych organów w systemie światy)</a:t>
            </a:r>
            <a:endParaRPr lang="pl-PL" sz="24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14282" y="1214422"/>
            <a:ext cx="8429685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wnioski z analizy wyników egzaminów zewnętrznych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zapisy w programie wychowawczym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wnioski i rekomendacje z ewaluacji wewnętrznej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sprawozdania zespołów przedmiotowych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zapisy w dziennikach zajęć (tematyka, frekwencja itd.)</a:t>
            </a:r>
          </a:p>
          <a:p>
            <a:pPr algn="r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                                                                i in.</a:t>
            </a:r>
            <a:endParaRPr lang="pl-PL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71472" y="3786190"/>
            <a:ext cx="8358246" cy="2764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65100">
              <a:spcBef>
                <a:spcPts val="600"/>
              </a:spcBef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obserwacje wychowawców klas</a:t>
            </a:r>
          </a:p>
          <a:p>
            <a:pPr indent="-165100">
              <a:spcBef>
                <a:spcPts val="600"/>
              </a:spcBef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rekomendacje samorządu uczniowskiego</a:t>
            </a:r>
          </a:p>
          <a:p>
            <a:pPr indent="-165100">
              <a:spcBef>
                <a:spcPts val="600"/>
              </a:spcBef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formularz oceny atmosfery w klasie</a:t>
            </a:r>
          </a:p>
          <a:p>
            <a:pPr indent="-165100">
              <a:spcBef>
                <a:spcPts val="600"/>
              </a:spcBef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praca plastyczna / pisemna </a:t>
            </a:r>
            <a:r>
              <a:rPr lang="pl-PL" sz="2200" dirty="0" smtClean="0">
                <a:solidFill>
                  <a:prstClr val="black"/>
                </a:solidFill>
                <a:latin typeface="Calibri" panose="020F0502020204030204" pitchFamily="34" charset="0"/>
              </a:rPr>
              <a:t>(</a:t>
            </a:r>
            <a:r>
              <a:rPr lang="pl-PL" sz="22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Reklama naszej szkoły, Idealna lekcja </a:t>
            </a:r>
            <a:r>
              <a:rPr lang="pl-PL" sz="22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itp.)</a:t>
            </a:r>
          </a:p>
          <a:p>
            <a:pPr indent="-165100">
              <a:spcBef>
                <a:spcPts val="600"/>
              </a:spcBef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mapa myśli, metoda „5 razy dlaczego”, skojarzenia, metafory </a:t>
            </a:r>
          </a:p>
          <a:p>
            <a:pPr indent="-165100" algn="r">
              <a:spcBef>
                <a:spcPts val="600"/>
              </a:spcBef>
              <a:defRPr/>
            </a:pP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 in.</a:t>
            </a:r>
          </a:p>
        </p:txBody>
      </p:sp>
      <p:pic>
        <p:nvPicPr>
          <p:cNvPr id="6" name="Picture 2" descr="C:\Users\user\AppData\Local\Microsoft\Windows\Temporary Internet Files\Content.IE5\LWQHSYJ8\Jigsaw-Puzzle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74455">
            <a:off x="6879029" y="1679092"/>
            <a:ext cx="1947877" cy="1140213"/>
          </a:xfrm>
          <a:prstGeom prst="rect">
            <a:avLst/>
          </a:prstGeom>
          <a:noFill/>
        </p:spPr>
      </p:pic>
      <p:pic>
        <p:nvPicPr>
          <p:cNvPr id="7" name="Picture 2" descr="C:\Users\user\AppData\Local\Microsoft\Windows\Temporary Internet Files\Content.IE5\LWQHSYJ8\Jigsaw-Puzzle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234099">
            <a:off x="6187759" y="3937964"/>
            <a:ext cx="1561105" cy="913811"/>
          </a:xfrm>
          <a:prstGeom prst="rect">
            <a:avLst/>
          </a:prstGeom>
          <a:noFill/>
        </p:spPr>
      </p:pic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6643702" y="273651"/>
            <a:ext cx="2214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>
              <a:spcBef>
                <a:spcPct val="0"/>
              </a:spcBef>
              <a:buNone/>
            </a:pPr>
            <a:r>
              <a:rPr lang="pl-PL" altLang="pl-PL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ETAPY DIAGNOZY </a:t>
            </a:r>
            <a:endParaRPr lang="pl-PL" altLang="pl-PL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6643702" y="273651"/>
            <a:ext cx="2214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>
              <a:spcBef>
                <a:spcPct val="0"/>
              </a:spcBef>
              <a:buNone/>
            </a:pPr>
            <a:r>
              <a:rPr lang="pl-PL" altLang="pl-PL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ETAPY DIAGNOZY </a:t>
            </a:r>
            <a:endParaRPr lang="pl-PL" altLang="pl-PL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0" y="1071546"/>
          <a:ext cx="8786842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rostokąt 6"/>
          <p:cNvSpPr/>
          <p:nvPr/>
        </p:nvSpPr>
        <p:spPr>
          <a:xfrm>
            <a:off x="0" y="3857628"/>
            <a:ext cx="228598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sz="2600" b="1" dirty="0" smtClean="0">
                <a:solidFill>
                  <a:srgbClr val="C00000"/>
                </a:solidFill>
                <a:latin typeface="Calibri" pitchFamily="34" charset="0"/>
              </a:rPr>
              <a:t>kształtowanie </a:t>
            </a:r>
          </a:p>
          <a:p>
            <a:pPr algn="ctr"/>
            <a:r>
              <a:rPr lang="pl-PL" altLang="pl-PL" sz="2600" b="1" dirty="0" smtClean="0">
                <a:solidFill>
                  <a:srgbClr val="C00000"/>
                </a:solidFill>
                <a:latin typeface="Calibri" pitchFamily="34" charset="0"/>
              </a:rPr>
              <a:t>kompetencji</a:t>
            </a:r>
          </a:p>
          <a:p>
            <a:pPr algn="ctr"/>
            <a:r>
              <a:rPr lang="pl-PL" altLang="pl-PL" sz="2600" b="1" dirty="0" smtClean="0">
                <a:solidFill>
                  <a:srgbClr val="C00000"/>
                </a:solidFill>
                <a:latin typeface="Calibri" pitchFamily="34" charset="0"/>
              </a:rPr>
              <a:t>kluczowych </a:t>
            </a:r>
          </a:p>
          <a:p>
            <a:pPr algn="ctr"/>
            <a:r>
              <a:rPr lang="pl-PL" altLang="pl-PL" sz="2600" b="1" dirty="0" smtClean="0">
                <a:solidFill>
                  <a:srgbClr val="C00000"/>
                </a:solidFill>
                <a:latin typeface="Calibri" pitchFamily="34" charset="0"/>
              </a:rPr>
              <a:t>niezbędnych </a:t>
            </a:r>
          </a:p>
          <a:p>
            <a:pPr algn="ctr"/>
            <a:r>
              <a:rPr lang="pl-PL" altLang="pl-PL" sz="2600" b="1" dirty="0" smtClean="0">
                <a:solidFill>
                  <a:srgbClr val="C00000"/>
                </a:solidFill>
                <a:latin typeface="Calibri" pitchFamily="34" charset="0"/>
              </a:rPr>
              <a:t>na rynku pracy </a:t>
            </a:r>
            <a:endParaRPr lang="pl-PL" sz="2600" dirty="0"/>
          </a:p>
        </p:txBody>
      </p:sp>
      <p:sp>
        <p:nvSpPr>
          <p:cNvPr id="8" name="Prostokąt 7"/>
          <p:cNvSpPr/>
          <p:nvPr/>
        </p:nvSpPr>
        <p:spPr>
          <a:xfrm>
            <a:off x="6572264" y="2714620"/>
            <a:ext cx="257173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altLang="pl-PL" sz="2000" b="1" u="sng" dirty="0" smtClean="0">
                <a:solidFill>
                  <a:srgbClr val="C00000"/>
                </a:solidFill>
                <a:latin typeface="Calibri" pitchFamily="34" charset="0"/>
              </a:rPr>
              <a:t>TIK</a:t>
            </a:r>
          </a:p>
          <a:p>
            <a:pPr algn="ctr">
              <a:spcAft>
                <a:spcPts val="600"/>
              </a:spcAft>
            </a:pPr>
            <a:r>
              <a:rPr lang="pl-PL" altLang="pl-PL" sz="2000" b="1" dirty="0" smtClean="0">
                <a:solidFill>
                  <a:srgbClr val="C00000"/>
                </a:solidFill>
                <a:latin typeface="Calibri" pitchFamily="34" charset="0"/>
              </a:rPr>
              <a:t>doradztwo               edukacyjno-                       -zawodowe</a:t>
            </a:r>
          </a:p>
          <a:p>
            <a:pPr algn="ctr">
              <a:spcAft>
                <a:spcPts val="600"/>
              </a:spcAft>
            </a:pPr>
            <a:r>
              <a:rPr lang="pl-PL" altLang="pl-PL" sz="2000" b="1" dirty="0" smtClean="0">
                <a:solidFill>
                  <a:srgbClr val="C00000"/>
                </a:solidFill>
                <a:latin typeface="Calibri" pitchFamily="34" charset="0"/>
              </a:rPr>
              <a:t>kreatywność                                     i innowacyjność</a:t>
            </a:r>
          </a:p>
          <a:p>
            <a:pPr algn="ctr">
              <a:spcAft>
                <a:spcPts val="600"/>
              </a:spcAft>
            </a:pPr>
            <a:r>
              <a:rPr lang="pl-PL" altLang="pl-PL" sz="2000" b="1" dirty="0" smtClean="0">
                <a:solidFill>
                  <a:srgbClr val="C00000"/>
                </a:solidFill>
                <a:latin typeface="Calibri" pitchFamily="34" charset="0"/>
              </a:rPr>
              <a:t>indywidualizacja pracy</a:t>
            </a:r>
          </a:p>
          <a:p>
            <a:pPr algn="ctr">
              <a:spcAft>
                <a:spcPts val="600"/>
              </a:spcAft>
            </a:pPr>
            <a:r>
              <a:rPr lang="pl-PL" altLang="pl-PL" sz="2000" b="1" dirty="0" smtClean="0">
                <a:solidFill>
                  <a:srgbClr val="C00000"/>
                </a:solidFill>
                <a:latin typeface="Calibri" pitchFamily="34" charset="0"/>
              </a:rPr>
              <a:t>specjalne potrzeby edukacyjne</a:t>
            </a:r>
          </a:p>
          <a:p>
            <a:pPr algn="ctr">
              <a:spcAft>
                <a:spcPts val="600"/>
              </a:spcAft>
            </a:pPr>
            <a:r>
              <a:rPr lang="pl-PL" altLang="pl-PL" sz="2000" b="1" dirty="0" smtClean="0">
                <a:solidFill>
                  <a:srgbClr val="C00000"/>
                </a:solidFill>
                <a:latin typeface="Calibri" pitchFamily="34" charset="0"/>
              </a:rPr>
              <a:t>wyrównywanie szans edukacyjnych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CF3FBA-3B8E-422F-A39C-C9B46C26DC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78BF42-7B9E-4F2F-A63B-570A901CF3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31564A-34D0-4755-8AC3-EC3C0C67DC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7" grpId="0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28596" y="1571612"/>
            <a:ext cx="82153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Okazja do refleksji dot. efektywności realizowanych działań</a:t>
            </a:r>
            <a:endParaRPr lang="pl-PL" sz="26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214414" y="2428868"/>
            <a:ext cx="792958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65100">
              <a:spcBef>
                <a:spcPts val="600"/>
              </a:spcBef>
              <a:defRPr/>
            </a:pPr>
            <a:r>
              <a:rPr lang="pl-PL" sz="26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Czego możemy robić </a:t>
            </a:r>
            <a:r>
              <a:rPr lang="pl-PL" sz="2600" i="1" dirty="0" smtClean="0">
                <a:solidFill>
                  <a:srgbClr val="C00000"/>
                </a:solidFill>
                <a:latin typeface="Calibri" pitchFamily="34" charset="0"/>
              </a:rPr>
              <a:t>więcej</a:t>
            </a:r>
            <a:r>
              <a:rPr lang="pl-PL" sz="26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, aby osiągnąć cel?</a:t>
            </a:r>
          </a:p>
          <a:p>
            <a:pPr indent="-165100">
              <a:spcBef>
                <a:spcPts val="600"/>
              </a:spcBef>
              <a:defRPr/>
            </a:pPr>
            <a:r>
              <a:rPr lang="pl-PL" sz="26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Czego możemy robić </a:t>
            </a:r>
            <a:r>
              <a:rPr lang="pl-PL" sz="2600" i="1" dirty="0" smtClean="0">
                <a:solidFill>
                  <a:srgbClr val="C00000"/>
                </a:solidFill>
                <a:latin typeface="Calibri" pitchFamily="34" charset="0"/>
              </a:rPr>
              <a:t>mniej</a:t>
            </a:r>
            <a:r>
              <a:rPr lang="pl-PL" sz="26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, aby osiągnąć cel?</a:t>
            </a:r>
          </a:p>
          <a:p>
            <a:pPr indent="-165100">
              <a:spcBef>
                <a:spcPts val="600"/>
              </a:spcBef>
              <a:defRPr/>
            </a:pPr>
            <a:r>
              <a:rPr lang="pl-PL" sz="26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Co możemy robić </a:t>
            </a:r>
            <a:r>
              <a:rPr lang="pl-PL" sz="2600" i="1" dirty="0" smtClean="0">
                <a:solidFill>
                  <a:srgbClr val="C00000"/>
                </a:solidFill>
                <a:latin typeface="Calibri" pitchFamily="34" charset="0"/>
              </a:rPr>
              <a:t>inaczej</a:t>
            </a:r>
            <a:r>
              <a:rPr lang="pl-PL" sz="26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, aby osiągnąć cel?</a:t>
            </a:r>
          </a:p>
          <a:p>
            <a:pPr indent="-165100">
              <a:spcBef>
                <a:spcPts val="600"/>
              </a:spcBef>
              <a:defRPr/>
            </a:pPr>
            <a:r>
              <a:rPr lang="pl-PL" sz="26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Co możemy </a:t>
            </a:r>
            <a:r>
              <a:rPr lang="pl-PL" sz="2600" i="1" dirty="0" smtClean="0">
                <a:solidFill>
                  <a:srgbClr val="C00000"/>
                </a:solidFill>
                <a:latin typeface="Calibri" pitchFamily="34" charset="0"/>
              </a:rPr>
              <a:t>przestać</a:t>
            </a:r>
            <a:r>
              <a:rPr lang="pl-PL" sz="26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robić, aby osiągnąć cel?</a:t>
            </a:r>
          </a:p>
          <a:p>
            <a:pPr indent="-165100">
              <a:spcBef>
                <a:spcPts val="600"/>
              </a:spcBef>
              <a:defRPr/>
            </a:pPr>
            <a:r>
              <a:rPr lang="pl-PL" sz="26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Co możemy </a:t>
            </a:r>
            <a:r>
              <a:rPr lang="pl-PL" sz="2600" i="1" dirty="0" smtClean="0">
                <a:solidFill>
                  <a:srgbClr val="C00000"/>
                </a:solidFill>
                <a:latin typeface="Calibri" pitchFamily="34" charset="0"/>
              </a:rPr>
              <a:t>zacząć</a:t>
            </a:r>
            <a:r>
              <a:rPr lang="pl-PL" sz="26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robić, aby osiągnąć cel?</a:t>
            </a:r>
          </a:p>
          <a:p>
            <a:pPr indent="-165100">
              <a:spcBef>
                <a:spcPts val="600"/>
              </a:spcBef>
              <a:defRPr/>
            </a:pPr>
            <a:endParaRPr lang="pl-PL" sz="2600" i="1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indent="-165100" algn="r">
              <a:spcBef>
                <a:spcPts val="600"/>
              </a:spcBef>
              <a:defRPr/>
            </a:pPr>
            <a:endParaRPr lang="pl-PL" sz="2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6643702" y="273651"/>
            <a:ext cx="2214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>
              <a:spcBef>
                <a:spcPct val="0"/>
              </a:spcBef>
              <a:buNone/>
            </a:pPr>
            <a:r>
              <a:rPr lang="pl-PL" altLang="pl-PL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ETAPY DIAGNOZY </a:t>
            </a:r>
            <a:endParaRPr lang="pl-PL" altLang="pl-PL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85720" y="1214422"/>
            <a:ext cx="8429685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400"/>
              </a:spcAft>
              <a:defRPr/>
            </a:pPr>
            <a:r>
              <a:rPr lang="pl-PL" sz="2600" b="1" dirty="0" smtClean="0">
                <a:solidFill>
                  <a:srgbClr val="C00000"/>
                </a:solidFill>
                <a:latin typeface="Calibri" pitchFamily="34" charset="0"/>
              </a:rPr>
              <a:t>Etap II </a:t>
            </a: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(przygotowany i przeprowadzony przez organ prowadzący szkoły/placówki):</a:t>
            </a:r>
          </a:p>
          <a:p>
            <a:pPr marL="357188" lvl="2" algn="just">
              <a:spcBef>
                <a:spcPts val="0"/>
              </a:spcBef>
              <a:defRPr/>
            </a:pPr>
            <a:r>
              <a:rPr lang="pl-PL" sz="2600" dirty="0" smtClean="0">
                <a:solidFill>
                  <a:srgbClr val="C00000"/>
                </a:solidFill>
                <a:latin typeface="Calibri" pitchFamily="34" charset="0"/>
              </a:rPr>
              <a:t>analiza założeń polityki danego organu w obszarze kształcenia ogólnego z uwzględnieniem </a:t>
            </a:r>
            <a:r>
              <a:rPr lang="pl-PL" sz="2600" u="sng" dirty="0" smtClean="0">
                <a:solidFill>
                  <a:srgbClr val="C00000"/>
                </a:solidFill>
                <a:latin typeface="Calibri" pitchFamily="34" charset="0"/>
              </a:rPr>
              <a:t>dokumentów strategicznych</a:t>
            </a:r>
            <a:r>
              <a:rPr lang="pl-PL" sz="2600" dirty="0" smtClean="0">
                <a:solidFill>
                  <a:srgbClr val="C00000"/>
                </a:solidFill>
                <a:latin typeface="Calibri" pitchFamily="34" charset="0"/>
              </a:rPr>
              <a:t> przyjętych na poziomie lokalnym                            i regionalnym</a:t>
            </a:r>
          </a:p>
          <a:p>
            <a:pPr marL="357188" algn="just">
              <a:spcBef>
                <a:spcPts val="0"/>
              </a:spcBef>
              <a:defRPr/>
            </a:pPr>
            <a:r>
              <a:rPr lang="pl-PL" sz="24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85720" y="3857628"/>
            <a:ext cx="8429685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400"/>
              </a:spcAft>
              <a:defRPr/>
            </a:pPr>
            <a:r>
              <a:rPr lang="pl-PL" sz="2600" b="1" dirty="0" smtClean="0">
                <a:solidFill>
                  <a:srgbClr val="C00000"/>
                </a:solidFill>
                <a:latin typeface="Calibri" pitchFamily="34" charset="0"/>
              </a:rPr>
              <a:t>Etap III </a:t>
            </a:r>
            <a:r>
              <a:rPr lang="pl-PL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(przygotowany i przeprowadzony przez organ prowadzący szkoły/placówki):</a:t>
            </a:r>
          </a:p>
          <a:p>
            <a:pPr marL="357188" lvl="2" algn="just">
              <a:spcBef>
                <a:spcPts val="0"/>
              </a:spcBef>
              <a:defRPr/>
            </a:pPr>
            <a:r>
              <a:rPr lang="pl-PL" sz="2600" dirty="0" smtClean="0">
                <a:solidFill>
                  <a:srgbClr val="C00000"/>
                </a:solidFill>
                <a:latin typeface="Calibri" pitchFamily="34" charset="0"/>
              </a:rPr>
              <a:t>analiza dotycząca zakresu planowanego wparcia, ustalenie </a:t>
            </a:r>
            <a:r>
              <a:rPr lang="pl-PL" sz="2600" u="sng" dirty="0" smtClean="0">
                <a:solidFill>
                  <a:srgbClr val="C00000"/>
                </a:solidFill>
                <a:latin typeface="Calibri" pitchFamily="34" charset="0"/>
              </a:rPr>
              <a:t>hierarchii potrzeb</a:t>
            </a:r>
            <a:r>
              <a:rPr lang="pl-PL" sz="2600" dirty="0" smtClean="0">
                <a:solidFill>
                  <a:srgbClr val="C00000"/>
                </a:solidFill>
                <a:latin typeface="Calibri" pitchFamily="34" charset="0"/>
              </a:rPr>
              <a:t> wszystkich szkół/placówek, określenie </a:t>
            </a:r>
            <a:r>
              <a:rPr lang="pl-PL" sz="2600" u="sng" dirty="0" smtClean="0">
                <a:solidFill>
                  <a:srgbClr val="C00000"/>
                </a:solidFill>
                <a:latin typeface="Calibri" pitchFamily="34" charset="0"/>
              </a:rPr>
              <a:t>zakresu planowanego wsparcia</a:t>
            </a:r>
            <a:r>
              <a:rPr lang="pl-PL" sz="2600" dirty="0" smtClean="0">
                <a:solidFill>
                  <a:srgbClr val="C00000"/>
                </a:solidFill>
                <a:latin typeface="Calibri" pitchFamily="34" charset="0"/>
              </a:rPr>
              <a:t> w poszczególnych szkołach/placówkach i </a:t>
            </a:r>
            <a:r>
              <a:rPr lang="pl-PL" sz="2600" u="sng" dirty="0" smtClean="0">
                <a:solidFill>
                  <a:srgbClr val="C00000"/>
                </a:solidFill>
                <a:latin typeface="Calibri" pitchFamily="34" charset="0"/>
              </a:rPr>
              <a:t>uzasadnienie wyboru</a:t>
            </a:r>
            <a:endParaRPr lang="pl-PL" sz="26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357188" algn="just">
              <a:spcBef>
                <a:spcPts val="0"/>
              </a:spcBef>
              <a:defRPr/>
            </a:pPr>
            <a:r>
              <a:rPr lang="pl-PL" sz="26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6643702" y="273651"/>
            <a:ext cx="2214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>
              <a:spcBef>
                <a:spcPct val="0"/>
              </a:spcBef>
              <a:buNone/>
            </a:pPr>
            <a:r>
              <a:rPr lang="pl-PL" altLang="pl-PL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ETAPY DIAGNOZY </a:t>
            </a:r>
            <a:endParaRPr lang="pl-PL" altLang="pl-PL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6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6619</TotalTime>
  <Words>771</Words>
  <Application>Microsoft Office PowerPoint</Application>
  <PresentationFormat>Pokaz na ekranie (4:3)</PresentationFormat>
  <Paragraphs>150</Paragraphs>
  <Slides>16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Arial</vt:lpstr>
      <vt:lpstr>Calibri</vt:lpstr>
      <vt:lpstr>Projekt domyślny</vt:lpstr>
      <vt:lpstr>ZASADY PRZEPROWADZANIA DIAGNOZY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Dalecka Dorota</cp:lastModifiedBy>
  <cp:revision>633</cp:revision>
  <dcterms:created xsi:type="dcterms:W3CDTF">2008-01-08T07:52:50Z</dcterms:created>
  <dcterms:modified xsi:type="dcterms:W3CDTF">2015-11-17T13:37:17Z</dcterms:modified>
</cp:coreProperties>
</file>